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2"/>
  </p:notesMasterIdLst>
  <p:sldIdLst>
    <p:sldId id="288" r:id="rId5"/>
    <p:sldId id="295" r:id="rId6"/>
    <p:sldId id="279" r:id="rId7"/>
    <p:sldId id="300" r:id="rId8"/>
    <p:sldId id="296" r:id="rId9"/>
    <p:sldId id="257" r:id="rId10"/>
    <p:sldId id="3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Tappenden" initials="MT" lastIdx="1" clrIdx="0">
    <p:extLst>
      <p:ext uri="{19B8F6BF-5375-455C-9EA6-DF929625EA0E}">
        <p15:presenceInfo xmlns:p15="http://schemas.microsoft.com/office/powerpoint/2012/main" userId="Mike Tappend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FA97A-D782-52A5-232B-F1AE4A8BC2AB}" v="2454" dt="2022-10-17T23:14:13.339"/>
    <p1510:client id="{4C8608A2-33E8-F051-8095-024D07F1E347}" v="461" dt="2022-10-16T11:26:17.079"/>
    <p1510:client id="{74853640-D6F4-4C51-BA7F-CA29725B5314}" v="11991" vWet="11993" dt="2022-10-17T11:09:00.671"/>
    <p1510:client id="{A61EFFD8-FCA8-BDFF-E390-85D0BDA48978}" v="7" dt="2022-10-17T09:50:11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482" autoAdjust="0"/>
  </p:normalViewPr>
  <p:slideViewPr>
    <p:cSldViewPr snapToGrid="0">
      <p:cViewPr varScale="1">
        <p:scale>
          <a:sx n="82" d="100"/>
          <a:sy n="82" d="100"/>
        </p:scale>
        <p:origin x="16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1E470-D212-4380-B2A5-ECB3159DE8A3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9735D7-6A7F-4710-A151-86CDC8E917B5}">
      <dgm:prSet phldr="0"/>
      <dgm:spPr/>
      <dgm:t>
        <a:bodyPr/>
        <a:lstStyle/>
        <a:p>
          <a:pPr>
            <a:defRPr b="1"/>
          </a:pPr>
          <a:r>
            <a:rPr lang="en-US" b="1" dirty="0">
              <a:latin typeface="Gill Sans Nova"/>
            </a:rPr>
            <a:t>Mental Health</a:t>
          </a:r>
        </a:p>
      </dgm:t>
    </dgm:pt>
    <dgm:pt modelId="{2C42E2A8-BB70-4081-ACFA-D5CE5B84E564}" type="sibTrans" cxnId="{FD422E97-78E8-4F49-9F97-3CEE9CD4FC8E}">
      <dgm:prSet/>
      <dgm:spPr/>
      <dgm:t>
        <a:bodyPr/>
        <a:lstStyle/>
        <a:p>
          <a:endParaRPr lang="en-AU"/>
        </a:p>
      </dgm:t>
    </dgm:pt>
    <dgm:pt modelId="{2A2A02DA-8111-43B4-81BF-29919FB3768C}" type="parTrans" cxnId="{FD422E97-78E8-4F49-9F97-3CEE9CD4FC8E}">
      <dgm:prSet/>
      <dgm:spPr/>
      <dgm:t>
        <a:bodyPr/>
        <a:lstStyle/>
        <a:p>
          <a:endParaRPr lang="en-AU"/>
        </a:p>
      </dgm:t>
    </dgm:pt>
    <dgm:pt modelId="{190D4EDA-6B9D-4AC2-979B-4ABC5C785EEF}">
      <dgm:prSet/>
      <dgm:spPr/>
      <dgm:t>
        <a:bodyPr/>
        <a:lstStyle/>
        <a:p>
          <a:r>
            <a:rPr lang="en-AU" dirty="0"/>
            <a:t>The Virtual World enables students to connect with each other, in person and virtually.</a:t>
          </a:r>
        </a:p>
      </dgm:t>
    </dgm:pt>
    <dgm:pt modelId="{5ED3B38A-4509-49D0-9F14-A28228977A6E}" type="parTrans" cxnId="{93F425CD-1E9F-4AAD-8739-5EEA7F2DB5CB}">
      <dgm:prSet/>
      <dgm:spPr/>
      <dgm:t>
        <a:bodyPr/>
        <a:lstStyle/>
        <a:p>
          <a:endParaRPr lang="en-AU"/>
        </a:p>
      </dgm:t>
    </dgm:pt>
    <dgm:pt modelId="{E1FCFD37-3A43-4A40-98C1-0EAFFE1790EF}" type="sibTrans" cxnId="{93F425CD-1E9F-4AAD-8739-5EEA7F2DB5CB}">
      <dgm:prSet/>
      <dgm:spPr/>
      <dgm:t>
        <a:bodyPr/>
        <a:lstStyle/>
        <a:p>
          <a:endParaRPr lang="en-AU"/>
        </a:p>
      </dgm:t>
    </dgm:pt>
    <dgm:pt modelId="{06EBD467-CCB6-4AB2-ABD3-619622A8AB4F}">
      <dgm:prSet/>
      <dgm:spPr/>
      <dgm:t>
        <a:bodyPr/>
        <a:lstStyle/>
        <a:p>
          <a:pPr>
            <a:defRPr b="1"/>
          </a:pPr>
          <a:r>
            <a:rPr lang="en-AU" dirty="0"/>
            <a:t>Cross-Curricular Initiatives</a:t>
          </a:r>
        </a:p>
      </dgm:t>
    </dgm:pt>
    <dgm:pt modelId="{36AED8E4-3366-46C5-BC75-9D636569F5E2}" type="parTrans" cxnId="{B89C697C-B28C-410E-A9B8-89F4BF7BD65E}">
      <dgm:prSet/>
      <dgm:spPr/>
      <dgm:t>
        <a:bodyPr/>
        <a:lstStyle/>
        <a:p>
          <a:endParaRPr lang="en-AU"/>
        </a:p>
      </dgm:t>
    </dgm:pt>
    <dgm:pt modelId="{8E2B03A4-BA3A-45D5-80A4-2A1F4F27C283}" type="sibTrans" cxnId="{B89C697C-B28C-410E-A9B8-89F4BF7BD65E}">
      <dgm:prSet/>
      <dgm:spPr/>
      <dgm:t>
        <a:bodyPr/>
        <a:lstStyle/>
        <a:p>
          <a:endParaRPr lang="en-AU"/>
        </a:p>
      </dgm:t>
    </dgm:pt>
    <dgm:pt modelId="{381C8101-A0BD-418A-9EA3-9AAF50655C04}">
      <dgm:prSet/>
      <dgm:spPr/>
      <dgm:t>
        <a:bodyPr/>
        <a:lstStyle/>
        <a:p>
          <a:r>
            <a:rPr lang="en-AU" dirty="0"/>
            <a:t>Can be integrated into literacy, numeracy, health and well-being.</a:t>
          </a:r>
        </a:p>
      </dgm:t>
    </dgm:pt>
    <dgm:pt modelId="{6D2815A5-00F8-4357-94B6-7DAE876A388A}" type="parTrans" cxnId="{741D9AE0-6575-4661-B36B-2D1605750A43}">
      <dgm:prSet/>
      <dgm:spPr/>
      <dgm:t>
        <a:bodyPr/>
        <a:lstStyle/>
        <a:p>
          <a:endParaRPr lang="en-AU"/>
        </a:p>
      </dgm:t>
    </dgm:pt>
    <dgm:pt modelId="{3405365D-8A7A-4C54-B6A3-0E92552A4CDD}" type="sibTrans" cxnId="{741D9AE0-6575-4661-B36B-2D1605750A43}">
      <dgm:prSet/>
      <dgm:spPr/>
      <dgm:t>
        <a:bodyPr/>
        <a:lstStyle/>
        <a:p>
          <a:endParaRPr lang="en-AU"/>
        </a:p>
      </dgm:t>
    </dgm:pt>
    <dgm:pt modelId="{FCEA6B74-38EC-448E-9B4D-BDC2C59C026D}">
      <dgm:prSet/>
      <dgm:spPr/>
      <dgm:t>
        <a:bodyPr/>
        <a:lstStyle/>
        <a:p>
          <a:r>
            <a:rPr lang="en-AU" b="1" dirty="0"/>
            <a:t>Physical Health</a:t>
          </a:r>
        </a:p>
      </dgm:t>
    </dgm:pt>
    <dgm:pt modelId="{1F9D971B-6D31-4F60-99B5-49CCE7928828}" type="parTrans" cxnId="{431533C3-726C-46FE-8C48-AA11760B431B}">
      <dgm:prSet/>
      <dgm:spPr/>
      <dgm:t>
        <a:bodyPr/>
        <a:lstStyle/>
        <a:p>
          <a:endParaRPr lang="en-AU"/>
        </a:p>
      </dgm:t>
    </dgm:pt>
    <dgm:pt modelId="{B1E797B4-41E6-46D4-B7E5-45EEAE084BD9}" type="sibTrans" cxnId="{431533C3-726C-46FE-8C48-AA11760B431B}">
      <dgm:prSet/>
      <dgm:spPr/>
      <dgm:t>
        <a:bodyPr/>
        <a:lstStyle/>
        <a:p>
          <a:endParaRPr lang="en-AU"/>
        </a:p>
      </dgm:t>
    </dgm:pt>
    <dgm:pt modelId="{E8EC3E29-A3BF-460C-A8D4-E7A06EB3DC70}">
      <dgm:prSet/>
      <dgm:spPr/>
      <dgm:t>
        <a:bodyPr/>
        <a:lstStyle/>
        <a:p>
          <a:r>
            <a:rPr lang="en-AU" b="1" dirty="0"/>
            <a:t>Integrated</a:t>
          </a:r>
          <a:r>
            <a:rPr lang="en-AU" dirty="0"/>
            <a:t> </a:t>
          </a:r>
          <a:r>
            <a:rPr lang="en-AU" b="1" dirty="0"/>
            <a:t>Skill</a:t>
          </a:r>
          <a:r>
            <a:rPr lang="en-AU" dirty="0"/>
            <a:t> </a:t>
          </a:r>
          <a:r>
            <a:rPr lang="en-AU" b="1" dirty="0"/>
            <a:t>Development</a:t>
          </a:r>
        </a:p>
      </dgm:t>
    </dgm:pt>
    <dgm:pt modelId="{C4F66FC6-E639-4FF2-9299-7324681ACD00}" type="parTrans" cxnId="{F2974F74-0691-40F8-83C4-3BA782F01759}">
      <dgm:prSet/>
      <dgm:spPr/>
      <dgm:t>
        <a:bodyPr/>
        <a:lstStyle/>
        <a:p>
          <a:endParaRPr lang="en-AU"/>
        </a:p>
      </dgm:t>
    </dgm:pt>
    <dgm:pt modelId="{0F7D19CC-87EA-474B-B7C5-FD4642D4920A}" type="sibTrans" cxnId="{F2974F74-0691-40F8-83C4-3BA782F01759}">
      <dgm:prSet/>
      <dgm:spPr/>
      <dgm:t>
        <a:bodyPr/>
        <a:lstStyle/>
        <a:p>
          <a:endParaRPr lang="en-AU"/>
        </a:p>
      </dgm:t>
    </dgm:pt>
    <dgm:pt modelId="{ADDD6C22-B6EC-4B29-B18A-E7164726FE21}">
      <dgm:prSet/>
      <dgm:spPr/>
      <dgm:t>
        <a:bodyPr/>
        <a:lstStyle/>
        <a:p>
          <a:pPr rtl="0"/>
          <a:r>
            <a:rPr lang="en-AU" b="1" dirty="0"/>
            <a:t>Professional</a:t>
          </a:r>
          <a:r>
            <a:rPr lang="en-AU" dirty="0"/>
            <a:t> </a:t>
          </a:r>
          <a:r>
            <a:rPr lang="en-AU" b="1" dirty="0"/>
            <a:t>Development</a:t>
          </a:r>
        </a:p>
      </dgm:t>
    </dgm:pt>
    <dgm:pt modelId="{7F4D37A6-C719-40EF-83D6-1DB666AC4071}" type="sibTrans" cxnId="{E7280B6C-3EA5-4649-B6B6-A642BE653795}">
      <dgm:prSet/>
      <dgm:spPr/>
      <dgm:t>
        <a:bodyPr/>
        <a:lstStyle/>
        <a:p>
          <a:endParaRPr lang="en-AU"/>
        </a:p>
      </dgm:t>
    </dgm:pt>
    <dgm:pt modelId="{E0C08DB0-8021-4198-9EBC-E1E46183E61D}" type="parTrans" cxnId="{E7280B6C-3EA5-4649-B6B6-A642BE653795}">
      <dgm:prSet/>
      <dgm:spPr/>
      <dgm:t>
        <a:bodyPr/>
        <a:lstStyle/>
        <a:p>
          <a:endParaRPr lang="en-AU"/>
        </a:p>
      </dgm:t>
    </dgm:pt>
    <dgm:pt modelId="{0D672DE3-C7C7-4E96-B79A-56FA2373F38C}">
      <dgm:prSet/>
      <dgm:spPr/>
      <dgm:t>
        <a:bodyPr/>
        <a:lstStyle/>
        <a:p>
          <a:r>
            <a:rPr lang="en-US" dirty="0"/>
            <a:t>Creativity, communication, digital technologies, problem-solving and teamwork.</a:t>
          </a:r>
        </a:p>
      </dgm:t>
    </dgm:pt>
    <dgm:pt modelId="{DBBA2D83-A398-4277-AACE-7C3BCF0E2C17}" type="parTrans" cxnId="{1CC14766-0FD5-4B3A-BFEF-E2777C2F2706}">
      <dgm:prSet/>
      <dgm:spPr/>
      <dgm:t>
        <a:bodyPr/>
        <a:lstStyle/>
        <a:p>
          <a:endParaRPr lang="en-US"/>
        </a:p>
      </dgm:t>
    </dgm:pt>
    <dgm:pt modelId="{B99E46F7-077B-47E2-B981-B97F5E6711DA}" type="sibTrans" cxnId="{1CC14766-0FD5-4B3A-BFEF-E2777C2F2706}">
      <dgm:prSet/>
      <dgm:spPr/>
      <dgm:t>
        <a:bodyPr/>
        <a:lstStyle/>
        <a:p>
          <a:endParaRPr lang="en-US"/>
        </a:p>
      </dgm:t>
    </dgm:pt>
    <dgm:pt modelId="{142C5420-E39F-4DCA-9624-E8A6F8D9CBA5}">
      <dgm:prSet/>
      <dgm:spPr/>
      <dgm:t>
        <a:bodyPr/>
        <a:lstStyle/>
        <a:p>
          <a:r>
            <a:rPr lang="en-US" dirty="0"/>
            <a:t>Knowledge of health concepts can be represented as objects, integrated into Virtual Worlds using, for example, </a:t>
          </a:r>
          <a:r>
            <a:rPr lang="en-US" dirty="0" err="1"/>
            <a:t>Tiltbrush</a:t>
          </a:r>
          <a:r>
            <a:rPr lang="en-US" dirty="0"/>
            <a:t> by Google.</a:t>
          </a:r>
        </a:p>
      </dgm:t>
    </dgm:pt>
    <dgm:pt modelId="{B85F656F-CAA9-4789-85CA-6BAA37F7777E}" type="parTrans" cxnId="{0050B819-227C-4C38-A7BB-4D16D7D76039}">
      <dgm:prSet/>
      <dgm:spPr/>
      <dgm:t>
        <a:bodyPr/>
        <a:lstStyle/>
        <a:p>
          <a:endParaRPr lang="en-US"/>
        </a:p>
      </dgm:t>
    </dgm:pt>
    <dgm:pt modelId="{2DBEF233-0CB6-424C-9DA7-CC9972B664C6}" type="sibTrans" cxnId="{0050B819-227C-4C38-A7BB-4D16D7D76039}">
      <dgm:prSet/>
      <dgm:spPr/>
      <dgm:t>
        <a:bodyPr/>
        <a:lstStyle/>
        <a:p>
          <a:endParaRPr lang="en-US"/>
        </a:p>
      </dgm:t>
    </dgm:pt>
    <dgm:pt modelId="{7EC6CB5F-5731-4E9A-BE63-FF25A509A898}">
      <dgm:prSet/>
      <dgm:spPr/>
      <dgm:t>
        <a:bodyPr/>
        <a:lstStyle/>
        <a:p>
          <a:r>
            <a:rPr lang="en-US" dirty="0"/>
            <a:t>The Virtual Teacher Development Centre enables educators to connect and learn from each other.</a:t>
          </a:r>
        </a:p>
      </dgm:t>
    </dgm:pt>
    <dgm:pt modelId="{94DDB52D-E2C8-409B-97B3-8CB32C59B9D7}" type="parTrans" cxnId="{D44C7268-240D-4EEA-A9DB-B5BF36666614}">
      <dgm:prSet/>
      <dgm:spPr/>
      <dgm:t>
        <a:bodyPr/>
        <a:lstStyle/>
        <a:p>
          <a:endParaRPr lang="en-US"/>
        </a:p>
      </dgm:t>
    </dgm:pt>
    <dgm:pt modelId="{EE7DD9A5-278E-47F0-97FE-961BFA76655D}" type="sibTrans" cxnId="{D44C7268-240D-4EEA-A9DB-B5BF36666614}">
      <dgm:prSet/>
      <dgm:spPr/>
      <dgm:t>
        <a:bodyPr/>
        <a:lstStyle/>
        <a:p>
          <a:endParaRPr lang="en-US"/>
        </a:p>
      </dgm:t>
    </dgm:pt>
    <dgm:pt modelId="{03C82C9A-A8E5-47CB-A7F8-5C1377A49AE8}" type="pres">
      <dgm:prSet presAssocID="{3371E470-D212-4380-B2A5-ECB3159DE8A3}" presName="root" presStyleCnt="0">
        <dgm:presLayoutVars>
          <dgm:chMax/>
          <dgm:chPref/>
          <dgm:animLvl val="lvl"/>
        </dgm:presLayoutVars>
      </dgm:prSet>
      <dgm:spPr/>
    </dgm:pt>
    <dgm:pt modelId="{12102429-152C-4ABE-9583-F09C38B71C4F}" type="pres">
      <dgm:prSet presAssocID="{3371E470-D212-4380-B2A5-ECB3159DE8A3}" presName="divider" presStyleLbl="fgAcc1" presStyleIdx="0" presStyleCnt="1"/>
      <dgm:spPr/>
    </dgm:pt>
    <dgm:pt modelId="{564CA8B9-A49A-488D-A3BC-CE9DC9FD7664}" type="pres">
      <dgm:prSet presAssocID="{3371E470-D212-4380-B2A5-ECB3159DE8A3}" presName="nodes" presStyleCnt="0">
        <dgm:presLayoutVars>
          <dgm:chMax/>
          <dgm:chPref/>
          <dgm:animLvl val="lvl"/>
        </dgm:presLayoutVars>
      </dgm:prSet>
      <dgm:spPr/>
    </dgm:pt>
    <dgm:pt modelId="{392EF791-3A0E-4C8C-BEFF-58DB3455A585}" type="pres">
      <dgm:prSet presAssocID="{F69735D7-6A7F-4710-A151-86CDC8E917B5}" presName="composite" presStyleCnt="0"/>
      <dgm:spPr/>
    </dgm:pt>
    <dgm:pt modelId="{EC2F8648-57CE-43CF-B241-D0E85D083D36}" type="pres">
      <dgm:prSet presAssocID="{F69735D7-6A7F-4710-A151-86CDC8E917B5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B9ED4C51-64F7-4491-8042-38B6944C58B0}" type="pres">
      <dgm:prSet presAssocID="{F69735D7-6A7F-4710-A151-86CDC8E917B5}" presName="L2TextContainerWrapper" presStyleCnt="0">
        <dgm:presLayoutVars>
          <dgm:bulletEnabled val="1"/>
        </dgm:presLayoutVars>
      </dgm:prSet>
      <dgm:spPr/>
    </dgm:pt>
    <dgm:pt modelId="{72889401-AFDB-4014-9FB0-F31373656DD2}" type="pres">
      <dgm:prSet presAssocID="{F69735D7-6A7F-4710-A151-86CDC8E917B5}" presName="L2TextContainer" presStyleLbl="bgAccFollowNode1" presStyleIdx="0" presStyleCnt="5"/>
      <dgm:spPr/>
    </dgm:pt>
    <dgm:pt modelId="{1030A3BB-26FA-4AC9-A5A2-47B3C7E29A27}" type="pres">
      <dgm:prSet presAssocID="{F69735D7-6A7F-4710-A151-86CDC8E917B5}" presName="FlexibleEmptyPlaceHolder" presStyleCnt="0"/>
      <dgm:spPr/>
    </dgm:pt>
    <dgm:pt modelId="{98128DD6-E26C-402D-8B84-285D9CD941C9}" type="pres">
      <dgm:prSet presAssocID="{F69735D7-6A7F-4710-A151-86CDC8E917B5}" presName="ConnectLine" presStyleLbl="sibTrans1D1" presStyleIdx="0" presStyleCnt="5"/>
      <dgm:spPr/>
    </dgm:pt>
    <dgm:pt modelId="{46EEA664-F1E3-4D7E-8E08-4D0064488582}" type="pres">
      <dgm:prSet presAssocID="{F69735D7-6A7F-4710-A151-86CDC8E917B5}" presName="ConnectorPoint" presStyleLbl="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EF2EB81-B39D-446E-A204-E3093F36DC1A}" type="pres">
      <dgm:prSet presAssocID="{F69735D7-6A7F-4710-A151-86CDC8E917B5}" presName="EmptyPlaceHolder" presStyleCnt="0"/>
      <dgm:spPr/>
    </dgm:pt>
    <dgm:pt modelId="{C6B8100F-1924-4540-837C-437B3E0B750E}" type="pres">
      <dgm:prSet presAssocID="{2C42E2A8-BB70-4081-ACFA-D5CE5B84E564}" presName="spaceBetweenRectangles" presStyleCnt="0"/>
      <dgm:spPr/>
    </dgm:pt>
    <dgm:pt modelId="{C565E37D-FBA2-4CCE-8A08-E5CBACF008FB}" type="pres">
      <dgm:prSet presAssocID="{06EBD467-CCB6-4AB2-ABD3-619622A8AB4F}" presName="composite" presStyleCnt="0"/>
      <dgm:spPr/>
    </dgm:pt>
    <dgm:pt modelId="{DFF5A137-D46A-463E-AF1C-259CE7A50264}" type="pres">
      <dgm:prSet presAssocID="{06EBD467-CCB6-4AB2-ABD3-619622A8AB4F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AE09BD28-35C7-4613-A467-048F9875784A}" type="pres">
      <dgm:prSet presAssocID="{06EBD467-CCB6-4AB2-ABD3-619622A8AB4F}" presName="L2TextContainerWrapper" presStyleCnt="0">
        <dgm:presLayoutVars>
          <dgm:bulletEnabled val="1"/>
        </dgm:presLayoutVars>
      </dgm:prSet>
      <dgm:spPr/>
    </dgm:pt>
    <dgm:pt modelId="{6930E832-127E-45B4-9B6B-A0BEC548C691}" type="pres">
      <dgm:prSet presAssocID="{06EBD467-CCB6-4AB2-ABD3-619622A8AB4F}" presName="L2TextContainer" presStyleLbl="bgAccFollowNode1" presStyleIdx="1" presStyleCnt="5"/>
      <dgm:spPr/>
    </dgm:pt>
    <dgm:pt modelId="{8D734AAB-A064-4B13-81D8-5E509FCAD155}" type="pres">
      <dgm:prSet presAssocID="{06EBD467-CCB6-4AB2-ABD3-619622A8AB4F}" presName="FlexibleEmptyPlaceHolder" presStyleCnt="0"/>
      <dgm:spPr/>
    </dgm:pt>
    <dgm:pt modelId="{B3FD08E6-43FD-4560-A7C8-0A34C8AED0C2}" type="pres">
      <dgm:prSet presAssocID="{06EBD467-CCB6-4AB2-ABD3-619622A8AB4F}" presName="ConnectLine" presStyleLbl="sibTrans1D1" presStyleIdx="1" presStyleCnt="5"/>
      <dgm:spPr/>
    </dgm:pt>
    <dgm:pt modelId="{47C85354-1D71-49C9-A7CA-5289578FDDA0}" type="pres">
      <dgm:prSet presAssocID="{06EBD467-CCB6-4AB2-ABD3-619622A8AB4F}" presName="ConnectorPoint" presStyleLbl="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B222CB-FCCA-4C29-9E9F-C6D8A491767B}" type="pres">
      <dgm:prSet presAssocID="{06EBD467-CCB6-4AB2-ABD3-619622A8AB4F}" presName="EmptyPlaceHolder" presStyleCnt="0"/>
      <dgm:spPr/>
    </dgm:pt>
    <dgm:pt modelId="{31C041DA-BE95-44AF-B4BD-0D76AEE58CF9}" type="pres">
      <dgm:prSet presAssocID="{8E2B03A4-BA3A-45D5-80A4-2A1F4F27C283}" presName="spaceBetweenRectangles" presStyleCnt="0"/>
      <dgm:spPr/>
    </dgm:pt>
    <dgm:pt modelId="{71B732FD-95FA-49D9-8602-D73A59F1CDCF}" type="pres">
      <dgm:prSet presAssocID="{FCEA6B74-38EC-448E-9B4D-BDC2C59C026D}" presName="composite" presStyleCnt="0"/>
      <dgm:spPr/>
    </dgm:pt>
    <dgm:pt modelId="{B70C0A85-F77A-4B9D-91BB-D4B3C42BDF09}" type="pres">
      <dgm:prSet presAssocID="{FCEA6B74-38EC-448E-9B4D-BDC2C59C026D}" presName="L1TextContainer" presStyleLbl="alignNode1" presStyleIdx="2" presStyleCnt="5" custLinFactNeighborX="-468" custLinFactNeighborY="12577">
        <dgm:presLayoutVars>
          <dgm:chMax val="1"/>
          <dgm:chPref val="1"/>
          <dgm:bulletEnabled val="1"/>
        </dgm:presLayoutVars>
      </dgm:prSet>
      <dgm:spPr/>
    </dgm:pt>
    <dgm:pt modelId="{11A27A0A-CC4E-4F9B-8C20-75C8FB1ABE51}" type="pres">
      <dgm:prSet presAssocID="{FCEA6B74-38EC-448E-9B4D-BDC2C59C026D}" presName="L2TextContainerWrapper" presStyleCnt="0">
        <dgm:presLayoutVars>
          <dgm:bulletEnabled val="1"/>
        </dgm:presLayoutVars>
      </dgm:prSet>
      <dgm:spPr/>
    </dgm:pt>
    <dgm:pt modelId="{44A52DC9-3C05-4143-BF1A-66E6F8F5C96F}" type="pres">
      <dgm:prSet presAssocID="{FCEA6B74-38EC-448E-9B4D-BDC2C59C026D}" presName="L2TextContainer" presStyleLbl="bgAccFollowNode1" presStyleIdx="2" presStyleCnt="5" custScaleX="103292" custScaleY="106794" custLinFactNeighborX="-41" custLinFactNeighborY="-2449"/>
      <dgm:spPr/>
    </dgm:pt>
    <dgm:pt modelId="{FD209908-86F1-43F9-B74A-DDFA56709696}" type="pres">
      <dgm:prSet presAssocID="{FCEA6B74-38EC-448E-9B4D-BDC2C59C026D}" presName="FlexibleEmptyPlaceHolder" presStyleCnt="0"/>
      <dgm:spPr/>
    </dgm:pt>
    <dgm:pt modelId="{DCE8D28B-CC60-4D23-81B3-C4CC732F9BA9}" type="pres">
      <dgm:prSet presAssocID="{FCEA6B74-38EC-448E-9B4D-BDC2C59C026D}" presName="ConnectLine" presStyleLbl="sibTrans1D1" presStyleIdx="2" presStyleCnt="5"/>
      <dgm:spPr/>
    </dgm:pt>
    <dgm:pt modelId="{C1F24822-1F30-4236-9863-BC2EEDBE071D}" type="pres">
      <dgm:prSet presAssocID="{FCEA6B74-38EC-448E-9B4D-BDC2C59C026D}" presName="ConnectorPoint" presStyleLbl="node1" presStyleIdx="2" presStyleCnt="5"/>
      <dgm:spPr/>
    </dgm:pt>
    <dgm:pt modelId="{C1B4EDA5-70FD-4744-920F-C421A6EC874C}" type="pres">
      <dgm:prSet presAssocID="{FCEA6B74-38EC-448E-9B4D-BDC2C59C026D}" presName="EmptyPlaceHolder" presStyleCnt="0"/>
      <dgm:spPr/>
    </dgm:pt>
    <dgm:pt modelId="{6865B482-BEAA-42EB-81EB-9EFD4F4B2ED6}" type="pres">
      <dgm:prSet presAssocID="{B1E797B4-41E6-46D4-B7E5-45EEAE084BD9}" presName="spaceBetweenRectangles" presStyleCnt="0"/>
      <dgm:spPr/>
    </dgm:pt>
    <dgm:pt modelId="{D1CB9F6F-E782-4AD2-907F-2CFF7A6C11B7}" type="pres">
      <dgm:prSet presAssocID="{E8EC3E29-A3BF-460C-A8D4-E7A06EB3DC70}" presName="composite" presStyleCnt="0"/>
      <dgm:spPr/>
    </dgm:pt>
    <dgm:pt modelId="{9333D780-4173-41DA-A96E-78118A80BF2B}" type="pres">
      <dgm:prSet presAssocID="{E8EC3E29-A3BF-460C-A8D4-E7A06EB3DC70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A927027E-64F9-4400-9C52-0A1F9837B3A4}" type="pres">
      <dgm:prSet presAssocID="{E8EC3E29-A3BF-460C-A8D4-E7A06EB3DC70}" presName="L2TextContainerWrapper" presStyleCnt="0">
        <dgm:presLayoutVars>
          <dgm:bulletEnabled val="1"/>
        </dgm:presLayoutVars>
      </dgm:prSet>
      <dgm:spPr/>
    </dgm:pt>
    <dgm:pt modelId="{524C1129-7F3C-4CE0-A0DE-4B3D90446D43}" type="pres">
      <dgm:prSet presAssocID="{E8EC3E29-A3BF-460C-A8D4-E7A06EB3DC70}" presName="L2TextContainer" presStyleLbl="bgAccFollowNode1" presStyleIdx="3" presStyleCnt="5"/>
      <dgm:spPr/>
    </dgm:pt>
    <dgm:pt modelId="{E2ED4C7A-AFEF-4D8C-8CE6-F1EDE0B91A42}" type="pres">
      <dgm:prSet presAssocID="{E8EC3E29-A3BF-460C-A8D4-E7A06EB3DC70}" presName="FlexibleEmptyPlaceHolder" presStyleCnt="0"/>
      <dgm:spPr/>
    </dgm:pt>
    <dgm:pt modelId="{CF259310-BC3C-43ED-BF25-71325AE9EE7A}" type="pres">
      <dgm:prSet presAssocID="{E8EC3E29-A3BF-460C-A8D4-E7A06EB3DC70}" presName="ConnectLine" presStyleLbl="sibTrans1D1" presStyleIdx="3" presStyleCnt="5"/>
      <dgm:spPr/>
    </dgm:pt>
    <dgm:pt modelId="{4E830473-0B40-4691-B936-257BB98AB4B9}" type="pres">
      <dgm:prSet presAssocID="{E8EC3E29-A3BF-460C-A8D4-E7A06EB3DC70}" presName="ConnectorPoint" presStyleLbl="node1" presStyleIdx="3" presStyleCnt="5"/>
      <dgm:spPr/>
    </dgm:pt>
    <dgm:pt modelId="{D0F7B2D6-5788-4225-BA7C-58E79D820FE7}" type="pres">
      <dgm:prSet presAssocID="{E8EC3E29-A3BF-460C-A8D4-E7A06EB3DC70}" presName="EmptyPlaceHolder" presStyleCnt="0"/>
      <dgm:spPr/>
    </dgm:pt>
    <dgm:pt modelId="{C580DFB9-70A0-4A11-A265-BA5733C68E11}" type="pres">
      <dgm:prSet presAssocID="{0F7D19CC-87EA-474B-B7C5-FD4642D4920A}" presName="spaceBetweenRectangles" presStyleCnt="0"/>
      <dgm:spPr/>
    </dgm:pt>
    <dgm:pt modelId="{53B5C04D-B0FB-4194-8D58-42C9E72BA05F}" type="pres">
      <dgm:prSet presAssocID="{ADDD6C22-B6EC-4B29-B18A-E7164726FE21}" presName="composite" presStyleCnt="0"/>
      <dgm:spPr/>
    </dgm:pt>
    <dgm:pt modelId="{D13EE222-D68C-494D-A977-B9B620F734B6}" type="pres">
      <dgm:prSet presAssocID="{ADDD6C22-B6EC-4B29-B18A-E7164726FE21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5118AFF6-C89F-4C2E-9884-F28C6269C49A}" type="pres">
      <dgm:prSet presAssocID="{ADDD6C22-B6EC-4B29-B18A-E7164726FE21}" presName="L2TextContainerWrapper" presStyleCnt="0">
        <dgm:presLayoutVars>
          <dgm:bulletEnabled val="1"/>
        </dgm:presLayoutVars>
      </dgm:prSet>
      <dgm:spPr/>
    </dgm:pt>
    <dgm:pt modelId="{42B923C1-7F1B-4B6D-95C4-DACAC1D7AE14}" type="pres">
      <dgm:prSet presAssocID="{ADDD6C22-B6EC-4B29-B18A-E7164726FE21}" presName="L2TextContainer" presStyleLbl="bgAccFollowNode1" presStyleIdx="4" presStyleCnt="5"/>
      <dgm:spPr/>
    </dgm:pt>
    <dgm:pt modelId="{458B74EE-03B0-4BE8-BFEA-1C501A59E553}" type="pres">
      <dgm:prSet presAssocID="{ADDD6C22-B6EC-4B29-B18A-E7164726FE21}" presName="FlexibleEmptyPlaceHolder" presStyleCnt="0"/>
      <dgm:spPr/>
    </dgm:pt>
    <dgm:pt modelId="{B8727641-1C82-4855-8CC6-94CB301F2C68}" type="pres">
      <dgm:prSet presAssocID="{ADDD6C22-B6EC-4B29-B18A-E7164726FE21}" presName="ConnectLine" presStyleLbl="sibTrans1D1" presStyleIdx="4" presStyleCnt="5"/>
      <dgm:spPr/>
    </dgm:pt>
    <dgm:pt modelId="{69055076-2142-4362-AAC6-A6D7A1742BD7}" type="pres">
      <dgm:prSet presAssocID="{ADDD6C22-B6EC-4B29-B18A-E7164726FE21}" presName="ConnectorPoint" presStyleLbl="node1" presStyleIdx="4" presStyleCnt="5"/>
      <dgm:spPr/>
    </dgm:pt>
    <dgm:pt modelId="{E0F5C9DD-669E-4A1D-B5A6-76046F15545B}" type="pres">
      <dgm:prSet presAssocID="{ADDD6C22-B6EC-4B29-B18A-E7164726FE21}" presName="EmptyPlaceHolder" presStyleCnt="0"/>
      <dgm:spPr/>
    </dgm:pt>
  </dgm:ptLst>
  <dgm:cxnLst>
    <dgm:cxn modelId="{0A0B4203-B15E-4703-843F-E07B3258BD08}" type="presOf" srcId="{3371E470-D212-4380-B2A5-ECB3159DE8A3}" destId="{03C82C9A-A8E5-47CB-A7F8-5C1377A49AE8}" srcOrd="0" destOrd="0" presId="urn:microsoft.com/office/officeart/2017/3/layout/HorizontalLabelsTimeline"/>
    <dgm:cxn modelId="{C4F93519-4CA0-4AA3-B629-8AA897D64E44}" type="presOf" srcId="{F69735D7-6A7F-4710-A151-86CDC8E917B5}" destId="{EC2F8648-57CE-43CF-B241-D0E85D083D36}" srcOrd="0" destOrd="0" presId="urn:microsoft.com/office/officeart/2017/3/layout/HorizontalLabelsTimeline"/>
    <dgm:cxn modelId="{0050B819-227C-4C38-A7BB-4D16D7D76039}" srcId="{FCEA6B74-38EC-448E-9B4D-BDC2C59C026D}" destId="{142C5420-E39F-4DCA-9624-E8A6F8D9CBA5}" srcOrd="0" destOrd="0" parTransId="{B85F656F-CAA9-4789-85CA-6BAA37F7777E}" sibTransId="{2DBEF233-0CB6-424C-9DA7-CC9972B664C6}"/>
    <dgm:cxn modelId="{FC51D819-A28A-480C-99F3-DB4E7D5D418F}" type="presOf" srcId="{142C5420-E39F-4DCA-9624-E8A6F8D9CBA5}" destId="{44A52DC9-3C05-4143-BF1A-66E6F8F5C96F}" srcOrd="0" destOrd="0" presId="urn:microsoft.com/office/officeart/2017/3/layout/HorizontalLabelsTimeline"/>
    <dgm:cxn modelId="{355CDA2F-100A-4FEA-8721-94EAE23B3D3B}" type="presOf" srcId="{190D4EDA-6B9D-4AC2-979B-4ABC5C785EEF}" destId="{72889401-AFDB-4014-9FB0-F31373656DD2}" srcOrd="0" destOrd="0" presId="urn:microsoft.com/office/officeart/2017/3/layout/HorizontalLabelsTimeline"/>
    <dgm:cxn modelId="{1CC14766-0FD5-4B3A-BFEF-E2777C2F2706}" srcId="{E8EC3E29-A3BF-460C-A8D4-E7A06EB3DC70}" destId="{0D672DE3-C7C7-4E96-B79A-56FA2373F38C}" srcOrd="0" destOrd="0" parTransId="{DBBA2D83-A398-4277-AACE-7C3BCF0E2C17}" sibTransId="{B99E46F7-077B-47E2-B981-B97F5E6711DA}"/>
    <dgm:cxn modelId="{D44C7268-240D-4EEA-A9DB-B5BF36666614}" srcId="{ADDD6C22-B6EC-4B29-B18A-E7164726FE21}" destId="{7EC6CB5F-5731-4E9A-BE63-FF25A509A898}" srcOrd="0" destOrd="0" parTransId="{94DDB52D-E2C8-409B-97B3-8CB32C59B9D7}" sibTransId="{EE7DD9A5-278E-47F0-97FE-961BFA76655D}"/>
    <dgm:cxn modelId="{E7280B6C-3EA5-4649-B6B6-A642BE653795}" srcId="{3371E470-D212-4380-B2A5-ECB3159DE8A3}" destId="{ADDD6C22-B6EC-4B29-B18A-E7164726FE21}" srcOrd="4" destOrd="0" parTransId="{E0C08DB0-8021-4198-9EBC-E1E46183E61D}" sibTransId="{7F4D37A6-C719-40EF-83D6-1DB666AC4071}"/>
    <dgm:cxn modelId="{F2974F74-0691-40F8-83C4-3BA782F01759}" srcId="{3371E470-D212-4380-B2A5-ECB3159DE8A3}" destId="{E8EC3E29-A3BF-460C-A8D4-E7A06EB3DC70}" srcOrd="3" destOrd="0" parTransId="{C4F66FC6-E639-4FF2-9299-7324681ACD00}" sibTransId="{0F7D19CC-87EA-474B-B7C5-FD4642D4920A}"/>
    <dgm:cxn modelId="{B89C697C-B28C-410E-A9B8-89F4BF7BD65E}" srcId="{3371E470-D212-4380-B2A5-ECB3159DE8A3}" destId="{06EBD467-CCB6-4AB2-ABD3-619622A8AB4F}" srcOrd="1" destOrd="0" parTransId="{36AED8E4-3366-46C5-BC75-9D636569F5E2}" sibTransId="{8E2B03A4-BA3A-45D5-80A4-2A1F4F27C283}"/>
    <dgm:cxn modelId="{FD422E97-78E8-4F49-9F97-3CEE9CD4FC8E}" srcId="{3371E470-D212-4380-B2A5-ECB3159DE8A3}" destId="{F69735D7-6A7F-4710-A151-86CDC8E917B5}" srcOrd="0" destOrd="0" parTransId="{2A2A02DA-8111-43B4-81BF-29919FB3768C}" sibTransId="{2C42E2A8-BB70-4081-ACFA-D5CE5B84E564}"/>
    <dgm:cxn modelId="{863087AE-8380-4935-A489-13EE60EBA243}" type="presOf" srcId="{06EBD467-CCB6-4AB2-ABD3-619622A8AB4F}" destId="{DFF5A137-D46A-463E-AF1C-259CE7A50264}" srcOrd="0" destOrd="0" presId="urn:microsoft.com/office/officeart/2017/3/layout/HorizontalLabelsTimeline"/>
    <dgm:cxn modelId="{4EE533B9-F5F0-4B4E-847D-F62DAE8AC205}" type="presOf" srcId="{7EC6CB5F-5731-4E9A-BE63-FF25A509A898}" destId="{42B923C1-7F1B-4B6D-95C4-DACAC1D7AE14}" srcOrd="0" destOrd="0" presId="urn:microsoft.com/office/officeart/2017/3/layout/HorizontalLabelsTimeline"/>
    <dgm:cxn modelId="{0459DDC2-8A96-4BF9-86AB-5FDDEE879834}" type="presOf" srcId="{381C8101-A0BD-418A-9EA3-9AAF50655C04}" destId="{6930E832-127E-45B4-9B6B-A0BEC548C691}" srcOrd="0" destOrd="0" presId="urn:microsoft.com/office/officeart/2017/3/layout/HorizontalLabelsTimeline"/>
    <dgm:cxn modelId="{431533C3-726C-46FE-8C48-AA11760B431B}" srcId="{3371E470-D212-4380-B2A5-ECB3159DE8A3}" destId="{FCEA6B74-38EC-448E-9B4D-BDC2C59C026D}" srcOrd="2" destOrd="0" parTransId="{1F9D971B-6D31-4F60-99B5-49CCE7928828}" sibTransId="{B1E797B4-41E6-46D4-B7E5-45EEAE084BD9}"/>
    <dgm:cxn modelId="{93F425CD-1E9F-4AAD-8739-5EEA7F2DB5CB}" srcId="{F69735D7-6A7F-4710-A151-86CDC8E917B5}" destId="{190D4EDA-6B9D-4AC2-979B-4ABC5C785EEF}" srcOrd="0" destOrd="0" parTransId="{5ED3B38A-4509-49D0-9F14-A28228977A6E}" sibTransId="{E1FCFD37-3A43-4A40-98C1-0EAFFE1790EF}"/>
    <dgm:cxn modelId="{628C50CD-3659-4D6B-9CCB-B6C267B9F5B5}" type="presOf" srcId="{FCEA6B74-38EC-448E-9B4D-BDC2C59C026D}" destId="{B70C0A85-F77A-4B9D-91BB-D4B3C42BDF09}" srcOrd="0" destOrd="0" presId="urn:microsoft.com/office/officeart/2017/3/layout/HorizontalLabelsTimeline"/>
    <dgm:cxn modelId="{41C560D1-B1A4-4588-9AA5-834805F12175}" type="presOf" srcId="{0D672DE3-C7C7-4E96-B79A-56FA2373F38C}" destId="{524C1129-7F3C-4CE0-A0DE-4B3D90446D43}" srcOrd="0" destOrd="0" presId="urn:microsoft.com/office/officeart/2017/3/layout/HorizontalLabelsTimeline"/>
    <dgm:cxn modelId="{8539E7D9-93A3-406A-A7EF-E02242634EA2}" type="presOf" srcId="{E8EC3E29-A3BF-460C-A8D4-E7A06EB3DC70}" destId="{9333D780-4173-41DA-A96E-78118A80BF2B}" srcOrd="0" destOrd="0" presId="urn:microsoft.com/office/officeart/2017/3/layout/HorizontalLabelsTimeline"/>
    <dgm:cxn modelId="{741D9AE0-6575-4661-B36B-2D1605750A43}" srcId="{06EBD467-CCB6-4AB2-ABD3-619622A8AB4F}" destId="{381C8101-A0BD-418A-9EA3-9AAF50655C04}" srcOrd="0" destOrd="0" parTransId="{6D2815A5-00F8-4357-94B6-7DAE876A388A}" sibTransId="{3405365D-8A7A-4C54-B6A3-0E92552A4CDD}"/>
    <dgm:cxn modelId="{E23C89F5-539A-45AA-B3DE-7051886391EC}" type="presOf" srcId="{ADDD6C22-B6EC-4B29-B18A-E7164726FE21}" destId="{D13EE222-D68C-494D-A977-B9B620F734B6}" srcOrd="0" destOrd="0" presId="urn:microsoft.com/office/officeart/2017/3/layout/HorizontalLabelsTimeline"/>
    <dgm:cxn modelId="{BF070A87-53C1-492F-8DA0-B513B7CB17CC}" type="presParOf" srcId="{03C82C9A-A8E5-47CB-A7F8-5C1377A49AE8}" destId="{12102429-152C-4ABE-9583-F09C38B71C4F}" srcOrd="0" destOrd="0" presId="urn:microsoft.com/office/officeart/2017/3/layout/HorizontalLabelsTimeline"/>
    <dgm:cxn modelId="{AA5BA32C-E06F-4166-9603-E5B272D878FA}" type="presParOf" srcId="{03C82C9A-A8E5-47CB-A7F8-5C1377A49AE8}" destId="{564CA8B9-A49A-488D-A3BC-CE9DC9FD7664}" srcOrd="1" destOrd="0" presId="urn:microsoft.com/office/officeart/2017/3/layout/HorizontalLabelsTimeline"/>
    <dgm:cxn modelId="{6A5B4B61-D533-4EE8-BDE7-DA9A712D7176}" type="presParOf" srcId="{564CA8B9-A49A-488D-A3BC-CE9DC9FD7664}" destId="{392EF791-3A0E-4C8C-BEFF-58DB3455A585}" srcOrd="0" destOrd="0" presId="urn:microsoft.com/office/officeart/2017/3/layout/HorizontalLabelsTimeline"/>
    <dgm:cxn modelId="{03536C0C-43B9-4670-A345-C0618C5A80BB}" type="presParOf" srcId="{392EF791-3A0E-4C8C-BEFF-58DB3455A585}" destId="{EC2F8648-57CE-43CF-B241-D0E85D083D36}" srcOrd="0" destOrd="0" presId="urn:microsoft.com/office/officeart/2017/3/layout/HorizontalLabelsTimeline"/>
    <dgm:cxn modelId="{6A5AC43A-AED2-4F26-B26E-0AC51A5D88C8}" type="presParOf" srcId="{392EF791-3A0E-4C8C-BEFF-58DB3455A585}" destId="{B9ED4C51-64F7-4491-8042-38B6944C58B0}" srcOrd="1" destOrd="0" presId="urn:microsoft.com/office/officeart/2017/3/layout/HorizontalLabelsTimeline"/>
    <dgm:cxn modelId="{D1CB1449-2205-4D64-89BB-84C61B887CC9}" type="presParOf" srcId="{B9ED4C51-64F7-4491-8042-38B6944C58B0}" destId="{72889401-AFDB-4014-9FB0-F31373656DD2}" srcOrd="0" destOrd="0" presId="urn:microsoft.com/office/officeart/2017/3/layout/HorizontalLabelsTimeline"/>
    <dgm:cxn modelId="{5B728B13-76A4-45E9-91DD-D35F29C31598}" type="presParOf" srcId="{B9ED4C51-64F7-4491-8042-38B6944C58B0}" destId="{1030A3BB-26FA-4AC9-A5A2-47B3C7E29A27}" srcOrd="1" destOrd="0" presId="urn:microsoft.com/office/officeart/2017/3/layout/HorizontalLabelsTimeline"/>
    <dgm:cxn modelId="{125CCE2F-9DD2-4874-A1CE-485C6E9E6029}" type="presParOf" srcId="{392EF791-3A0E-4C8C-BEFF-58DB3455A585}" destId="{98128DD6-E26C-402D-8B84-285D9CD941C9}" srcOrd="2" destOrd="0" presId="urn:microsoft.com/office/officeart/2017/3/layout/HorizontalLabelsTimeline"/>
    <dgm:cxn modelId="{E4772673-3B93-4498-A797-301ECF1D6A4A}" type="presParOf" srcId="{392EF791-3A0E-4C8C-BEFF-58DB3455A585}" destId="{46EEA664-F1E3-4D7E-8E08-4D0064488582}" srcOrd="3" destOrd="0" presId="urn:microsoft.com/office/officeart/2017/3/layout/HorizontalLabelsTimeline"/>
    <dgm:cxn modelId="{B160FE27-394A-4A29-AC51-E3F067DEF9C3}" type="presParOf" srcId="{392EF791-3A0E-4C8C-BEFF-58DB3455A585}" destId="{8EF2EB81-B39D-446E-A204-E3093F36DC1A}" srcOrd="4" destOrd="0" presId="urn:microsoft.com/office/officeart/2017/3/layout/HorizontalLabelsTimeline"/>
    <dgm:cxn modelId="{592C3BA1-8E32-402B-AA3C-D7312162AAED}" type="presParOf" srcId="{564CA8B9-A49A-488D-A3BC-CE9DC9FD7664}" destId="{C6B8100F-1924-4540-837C-437B3E0B750E}" srcOrd="1" destOrd="0" presId="urn:microsoft.com/office/officeart/2017/3/layout/HorizontalLabelsTimeline"/>
    <dgm:cxn modelId="{173C0B70-C92A-4BFF-A2EE-744F9CCAA39E}" type="presParOf" srcId="{564CA8B9-A49A-488D-A3BC-CE9DC9FD7664}" destId="{C565E37D-FBA2-4CCE-8A08-E5CBACF008FB}" srcOrd="2" destOrd="0" presId="urn:microsoft.com/office/officeart/2017/3/layout/HorizontalLabelsTimeline"/>
    <dgm:cxn modelId="{1F508ED4-04B6-4747-9E76-B86B25440C25}" type="presParOf" srcId="{C565E37D-FBA2-4CCE-8A08-E5CBACF008FB}" destId="{DFF5A137-D46A-463E-AF1C-259CE7A50264}" srcOrd="0" destOrd="0" presId="urn:microsoft.com/office/officeart/2017/3/layout/HorizontalLabelsTimeline"/>
    <dgm:cxn modelId="{C6C9C371-5727-44AB-B859-9A2ADF197624}" type="presParOf" srcId="{C565E37D-FBA2-4CCE-8A08-E5CBACF008FB}" destId="{AE09BD28-35C7-4613-A467-048F9875784A}" srcOrd="1" destOrd="0" presId="urn:microsoft.com/office/officeart/2017/3/layout/HorizontalLabelsTimeline"/>
    <dgm:cxn modelId="{B237D67D-9490-4381-8EB5-1F85429BA3C7}" type="presParOf" srcId="{AE09BD28-35C7-4613-A467-048F9875784A}" destId="{6930E832-127E-45B4-9B6B-A0BEC548C691}" srcOrd="0" destOrd="0" presId="urn:microsoft.com/office/officeart/2017/3/layout/HorizontalLabelsTimeline"/>
    <dgm:cxn modelId="{3DD4E098-5039-4217-8D1A-067682579EBB}" type="presParOf" srcId="{AE09BD28-35C7-4613-A467-048F9875784A}" destId="{8D734AAB-A064-4B13-81D8-5E509FCAD155}" srcOrd="1" destOrd="0" presId="urn:microsoft.com/office/officeart/2017/3/layout/HorizontalLabelsTimeline"/>
    <dgm:cxn modelId="{DB0E6832-061D-4DC2-9F32-5C3D1D0D521E}" type="presParOf" srcId="{C565E37D-FBA2-4CCE-8A08-E5CBACF008FB}" destId="{B3FD08E6-43FD-4560-A7C8-0A34C8AED0C2}" srcOrd="2" destOrd="0" presId="urn:microsoft.com/office/officeart/2017/3/layout/HorizontalLabelsTimeline"/>
    <dgm:cxn modelId="{046444AA-7444-4657-973A-2D32F33C1C12}" type="presParOf" srcId="{C565E37D-FBA2-4CCE-8A08-E5CBACF008FB}" destId="{47C85354-1D71-49C9-A7CA-5289578FDDA0}" srcOrd="3" destOrd="0" presId="urn:microsoft.com/office/officeart/2017/3/layout/HorizontalLabelsTimeline"/>
    <dgm:cxn modelId="{0FA11B9A-5460-4E98-9009-CB4D133AAA80}" type="presParOf" srcId="{C565E37D-FBA2-4CCE-8A08-E5CBACF008FB}" destId="{DBB222CB-FCCA-4C29-9E9F-C6D8A491767B}" srcOrd="4" destOrd="0" presId="urn:microsoft.com/office/officeart/2017/3/layout/HorizontalLabelsTimeline"/>
    <dgm:cxn modelId="{314ADEFF-6ACA-42A2-95AC-9298AF83F6AD}" type="presParOf" srcId="{564CA8B9-A49A-488D-A3BC-CE9DC9FD7664}" destId="{31C041DA-BE95-44AF-B4BD-0D76AEE58CF9}" srcOrd="3" destOrd="0" presId="urn:microsoft.com/office/officeart/2017/3/layout/HorizontalLabelsTimeline"/>
    <dgm:cxn modelId="{90F2BF29-12F3-42AB-A142-75705B2871C8}" type="presParOf" srcId="{564CA8B9-A49A-488D-A3BC-CE9DC9FD7664}" destId="{71B732FD-95FA-49D9-8602-D73A59F1CDCF}" srcOrd="4" destOrd="0" presId="urn:microsoft.com/office/officeart/2017/3/layout/HorizontalLabelsTimeline"/>
    <dgm:cxn modelId="{57B9FFC4-959B-4B91-B685-F8F5DF4362A1}" type="presParOf" srcId="{71B732FD-95FA-49D9-8602-D73A59F1CDCF}" destId="{B70C0A85-F77A-4B9D-91BB-D4B3C42BDF09}" srcOrd="0" destOrd="0" presId="urn:microsoft.com/office/officeart/2017/3/layout/HorizontalLabelsTimeline"/>
    <dgm:cxn modelId="{EAEA994C-FF91-4CDB-80C8-534C75C5A4F7}" type="presParOf" srcId="{71B732FD-95FA-49D9-8602-D73A59F1CDCF}" destId="{11A27A0A-CC4E-4F9B-8C20-75C8FB1ABE51}" srcOrd="1" destOrd="0" presId="urn:microsoft.com/office/officeart/2017/3/layout/HorizontalLabelsTimeline"/>
    <dgm:cxn modelId="{1A3A9225-F7FD-40C7-BAE2-335D70619494}" type="presParOf" srcId="{11A27A0A-CC4E-4F9B-8C20-75C8FB1ABE51}" destId="{44A52DC9-3C05-4143-BF1A-66E6F8F5C96F}" srcOrd="0" destOrd="0" presId="urn:microsoft.com/office/officeart/2017/3/layout/HorizontalLabelsTimeline"/>
    <dgm:cxn modelId="{13CAA231-FFAB-46C1-86A6-9B29050CC341}" type="presParOf" srcId="{11A27A0A-CC4E-4F9B-8C20-75C8FB1ABE51}" destId="{FD209908-86F1-43F9-B74A-DDFA56709696}" srcOrd="1" destOrd="0" presId="urn:microsoft.com/office/officeart/2017/3/layout/HorizontalLabelsTimeline"/>
    <dgm:cxn modelId="{0862ACE2-9E61-4C96-85E1-CD03E02E7383}" type="presParOf" srcId="{71B732FD-95FA-49D9-8602-D73A59F1CDCF}" destId="{DCE8D28B-CC60-4D23-81B3-C4CC732F9BA9}" srcOrd="2" destOrd="0" presId="urn:microsoft.com/office/officeart/2017/3/layout/HorizontalLabelsTimeline"/>
    <dgm:cxn modelId="{06DDC815-DB01-4A6C-B542-8BDEC221AC88}" type="presParOf" srcId="{71B732FD-95FA-49D9-8602-D73A59F1CDCF}" destId="{C1F24822-1F30-4236-9863-BC2EEDBE071D}" srcOrd="3" destOrd="0" presId="urn:microsoft.com/office/officeart/2017/3/layout/HorizontalLabelsTimeline"/>
    <dgm:cxn modelId="{ADF13D62-68AF-4C4A-9001-D378F82B5E9B}" type="presParOf" srcId="{71B732FD-95FA-49D9-8602-D73A59F1CDCF}" destId="{C1B4EDA5-70FD-4744-920F-C421A6EC874C}" srcOrd="4" destOrd="0" presId="urn:microsoft.com/office/officeart/2017/3/layout/HorizontalLabelsTimeline"/>
    <dgm:cxn modelId="{330B2FF5-6C5F-4BFA-BA77-184380215849}" type="presParOf" srcId="{564CA8B9-A49A-488D-A3BC-CE9DC9FD7664}" destId="{6865B482-BEAA-42EB-81EB-9EFD4F4B2ED6}" srcOrd="5" destOrd="0" presId="urn:microsoft.com/office/officeart/2017/3/layout/HorizontalLabelsTimeline"/>
    <dgm:cxn modelId="{18992C8B-C3A0-483A-820F-1F56C2E889A9}" type="presParOf" srcId="{564CA8B9-A49A-488D-A3BC-CE9DC9FD7664}" destId="{D1CB9F6F-E782-4AD2-907F-2CFF7A6C11B7}" srcOrd="6" destOrd="0" presId="urn:microsoft.com/office/officeart/2017/3/layout/HorizontalLabelsTimeline"/>
    <dgm:cxn modelId="{D313C616-0951-4721-BAC2-3EE2D129FCB2}" type="presParOf" srcId="{D1CB9F6F-E782-4AD2-907F-2CFF7A6C11B7}" destId="{9333D780-4173-41DA-A96E-78118A80BF2B}" srcOrd="0" destOrd="0" presId="urn:microsoft.com/office/officeart/2017/3/layout/HorizontalLabelsTimeline"/>
    <dgm:cxn modelId="{ECE9B510-2C35-460A-9EF1-84960C3A2319}" type="presParOf" srcId="{D1CB9F6F-E782-4AD2-907F-2CFF7A6C11B7}" destId="{A927027E-64F9-4400-9C52-0A1F9837B3A4}" srcOrd="1" destOrd="0" presId="urn:microsoft.com/office/officeart/2017/3/layout/HorizontalLabelsTimeline"/>
    <dgm:cxn modelId="{4CFEE823-954E-452F-9DE7-AE2191BDE7CC}" type="presParOf" srcId="{A927027E-64F9-4400-9C52-0A1F9837B3A4}" destId="{524C1129-7F3C-4CE0-A0DE-4B3D90446D43}" srcOrd="0" destOrd="0" presId="urn:microsoft.com/office/officeart/2017/3/layout/HorizontalLabelsTimeline"/>
    <dgm:cxn modelId="{F1451B2B-5034-4920-9263-EB691AA4FA10}" type="presParOf" srcId="{A927027E-64F9-4400-9C52-0A1F9837B3A4}" destId="{E2ED4C7A-AFEF-4D8C-8CE6-F1EDE0B91A42}" srcOrd="1" destOrd="0" presId="urn:microsoft.com/office/officeart/2017/3/layout/HorizontalLabelsTimeline"/>
    <dgm:cxn modelId="{7CFFDB9C-CE8C-4F76-A460-5D95AEAABF6C}" type="presParOf" srcId="{D1CB9F6F-E782-4AD2-907F-2CFF7A6C11B7}" destId="{CF259310-BC3C-43ED-BF25-71325AE9EE7A}" srcOrd="2" destOrd="0" presId="urn:microsoft.com/office/officeart/2017/3/layout/HorizontalLabelsTimeline"/>
    <dgm:cxn modelId="{81366271-F392-4C5A-BECB-468D7E6E5F66}" type="presParOf" srcId="{D1CB9F6F-E782-4AD2-907F-2CFF7A6C11B7}" destId="{4E830473-0B40-4691-B936-257BB98AB4B9}" srcOrd="3" destOrd="0" presId="urn:microsoft.com/office/officeart/2017/3/layout/HorizontalLabelsTimeline"/>
    <dgm:cxn modelId="{17E7D9FA-A48C-4C67-B816-B73E07E9BD2C}" type="presParOf" srcId="{D1CB9F6F-E782-4AD2-907F-2CFF7A6C11B7}" destId="{D0F7B2D6-5788-4225-BA7C-58E79D820FE7}" srcOrd="4" destOrd="0" presId="urn:microsoft.com/office/officeart/2017/3/layout/HorizontalLabelsTimeline"/>
    <dgm:cxn modelId="{546E846F-48C9-4C5D-9DE3-F98BD42B0542}" type="presParOf" srcId="{564CA8B9-A49A-488D-A3BC-CE9DC9FD7664}" destId="{C580DFB9-70A0-4A11-A265-BA5733C68E11}" srcOrd="7" destOrd="0" presId="urn:microsoft.com/office/officeart/2017/3/layout/HorizontalLabelsTimeline"/>
    <dgm:cxn modelId="{27AC180C-76CC-4FD2-B680-6CA063775C9D}" type="presParOf" srcId="{564CA8B9-A49A-488D-A3BC-CE9DC9FD7664}" destId="{53B5C04D-B0FB-4194-8D58-42C9E72BA05F}" srcOrd="8" destOrd="0" presId="urn:microsoft.com/office/officeart/2017/3/layout/HorizontalLabelsTimeline"/>
    <dgm:cxn modelId="{E80863E6-33AF-4FD0-93F9-5C19CBE83537}" type="presParOf" srcId="{53B5C04D-B0FB-4194-8D58-42C9E72BA05F}" destId="{D13EE222-D68C-494D-A977-B9B620F734B6}" srcOrd="0" destOrd="0" presId="urn:microsoft.com/office/officeart/2017/3/layout/HorizontalLabelsTimeline"/>
    <dgm:cxn modelId="{CC0084F1-C8DF-4B4B-A8FD-309889DAEF6D}" type="presParOf" srcId="{53B5C04D-B0FB-4194-8D58-42C9E72BA05F}" destId="{5118AFF6-C89F-4C2E-9884-F28C6269C49A}" srcOrd="1" destOrd="0" presId="urn:microsoft.com/office/officeart/2017/3/layout/HorizontalLabelsTimeline"/>
    <dgm:cxn modelId="{D0528683-F896-4572-938D-AE8DC2228E71}" type="presParOf" srcId="{5118AFF6-C89F-4C2E-9884-F28C6269C49A}" destId="{42B923C1-7F1B-4B6D-95C4-DACAC1D7AE14}" srcOrd="0" destOrd="0" presId="urn:microsoft.com/office/officeart/2017/3/layout/HorizontalLabelsTimeline"/>
    <dgm:cxn modelId="{B0127B16-C67C-4CD5-BA3B-3E54031BDB46}" type="presParOf" srcId="{5118AFF6-C89F-4C2E-9884-F28C6269C49A}" destId="{458B74EE-03B0-4BE8-BFEA-1C501A59E553}" srcOrd="1" destOrd="0" presId="urn:microsoft.com/office/officeart/2017/3/layout/HorizontalLabelsTimeline"/>
    <dgm:cxn modelId="{C100F618-8363-4D94-961B-810C81FC9A76}" type="presParOf" srcId="{53B5C04D-B0FB-4194-8D58-42C9E72BA05F}" destId="{B8727641-1C82-4855-8CC6-94CB301F2C68}" srcOrd="2" destOrd="0" presId="urn:microsoft.com/office/officeart/2017/3/layout/HorizontalLabelsTimeline"/>
    <dgm:cxn modelId="{08F8DF97-B718-4597-801E-92294C9E995F}" type="presParOf" srcId="{53B5C04D-B0FB-4194-8D58-42C9E72BA05F}" destId="{69055076-2142-4362-AAC6-A6D7A1742BD7}" srcOrd="3" destOrd="0" presId="urn:microsoft.com/office/officeart/2017/3/layout/HorizontalLabelsTimeline"/>
    <dgm:cxn modelId="{2D680AC4-DF45-4999-ADBC-8FC14688C524}" type="presParOf" srcId="{53B5C04D-B0FB-4194-8D58-42C9E72BA05F}" destId="{E0F5C9DD-669E-4A1D-B5A6-76046F15545B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02429-152C-4ABE-9583-F09C38B71C4F}">
      <dsp:nvSpPr>
        <dsp:cNvPr id="0" name=""/>
        <dsp:cNvSpPr/>
      </dsp:nvSpPr>
      <dsp:spPr>
        <a:xfrm>
          <a:off x="0" y="1661993"/>
          <a:ext cx="1059845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F8648-57CE-43CF-B241-D0E85D083D36}">
      <dsp:nvSpPr>
        <dsp:cNvPr id="0" name=""/>
        <dsp:cNvSpPr/>
      </dsp:nvSpPr>
      <dsp:spPr>
        <a:xfrm>
          <a:off x="221900" y="1030435"/>
          <a:ext cx="3102810" cy="39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 dirty="0">
              <a:latin typeface="Gill Sans Nova"/>
            </a:rPr>
            <a:t>Mental Health</a:t>
          </a:r>
        </a:p>
      </dsp:txBody>
      <dsp:txXfrm>
        <a:off x="221900" y="1030435"/>
        <a:ext cx="3102810" cy="398878"/>
      </dsp:txXfrm>
    </dsp:sp>
    <dsp:sp modelId="{72889401-AFDB-4014-9FB0-F31373656DD2}">
      <dsp:nvSpPr>
        <dsp:cNvPr id="0" name=""/>
        <dsp:cNvSpPr/>
      </dsp:nvSpPr>
      <dsp:spPr>
        <a:xfrm>
          <a:off x="221900" y="176462"/>
          <a:ext cx="3102810" cy="853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The Virtual World enables students to connect with each other, in person and virtually.</a:t>
          </a:r>
        </a:p>
      </dsp:txBody>
      <dsp:txXfrm>
        <a:off x="221900" y="176462"/>
        <a:ext cx="3102810" cy="853973"/>
      </dsp:txXfrm>
    </dsp:sp>
    <dsp:sp modelId="{98128DD6-E26C-402D-8B84-285D9CD941C9}">
      <dsp:nvSpPr>
        <dsp:cNvPr id="0" name=""/>
        <dsp:cNvSpPr/>
      </dsp:nvSpPr>
      <dsp:spPr>
        <a:xfrm>
          <a:off x="1773305" y="1429314"/>
          <a:ext cx="0" cy="232679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5A137-D46A-463E-AF1C-259CE7A50264}">
      <dsp:nvSpPr>
        <dsp:cNvPr id="0" name=""/>
        <dsp:cNvSpPr/>
      </dsp:nvSpPr>
      <dsp:spPr>
        <a:xfrm>
          <a:off x="1984860" y="1894672"/>
          <a:ext cx="3102810" cy="39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500" kern="1200" dirty="0"/>
            <a:t>Cross-Curricular Initiatives</a:t>
          </a:r>
        </a:p>
      </dsp:txBody>
      <dsp:txXfrm>
        <a:off x="1984860" y="1894672"/>
        <a:ext cx="3102810" cy="398878"/>
      </dsp:txXfrm>
    </dsp:sp>
    <dsp:sp modelId="{6930E832-127E-45B4-9B6B-A0BEC548C691}">
      <dsp:nvSpPr>
        <dsp:cNvPr id="0" name=""/>
        <dsp:cNvSpPr/>
      </dsp:nvSpPr>
      <dsp:spPr>
        <a:xfrm>
          <a:off x="1984860" y="2293551"/>
          <a:ext cx="3102810" cy="640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Can be integrated into literacy, numeracy, health and well-being.</a:t>
          </a:r>
        </a:p>
      </dsp:txBody>
      <dsp:txXfrm>
        <a:off x="1984860" y="2293551"/>
        <a:ext cx="3102810" cy="640480"/>
      </dsp:txXfrm>
    </dsp:sp>
    <dsp:sp modelId="{B3FD08E6-43FD-4560-A7C8-0A34C8AED0C2}">
      <dsp:nvSpPr>
        <dsp:cNvPr id="0" name=""/>
        <dsp:cNvSpPr/>
      </dsp:nvSpPr>
      <dsp:spPr>
        <a:xfrm>
          <a:off x="3536265" y="1661993"/>
          <a:ext cx="0" cy="232679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EEA664-F1E3-4D7E-8E08-4D0064488582}">
      <dsp:nvSpPr>
        <dsp:cNvPr id="0" name=""/>
        <dsp:cNvSpPr/>
      </dsp:nvSpPr>
      <dsp:spPr>
        <a:xfrm rot="2700000">
          <a:off x="1747450" y="1636138"/>
          <a:ext cx="51709" cy="51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85354-1D71-49C9-A7CA-5289578FDDA0}">
      <dsp:nvSpPr>
        <dsp:cNvPr id="0" name=""/>
        <dsp:cNvSpPr/>
      </dsp:nvSpPr>
      <dsp:spPr>
        <a:xfrm rot="2700000">
          <a:off x="3510411" y="1636138"/>
          <a:ext cx="51709" cy="51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C0A85-F77A-4B9D-91BB-D4B3C42BDF09}">
      <dsp:nvSpPr>
        <dsp:cNvPr id="0" name=""/>
        <dsp:cNvSpPr/>
      </dsp:nvSpPr>
      <dsp:spPr>
        <a:xfrm>
          <a:off x="3733299" y="1098078"/>
          <a:ext cx="3102810" cy="398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b="1" kern="1200" dirty="0"/>
            <a:t>Physical Health</a:t>
          </a:r>
        </a:p>
      </dsp:txBody>
      <dsp:txXfrm>
        <a:off x="3733299" y="1098078"/>
        <a:ext cx="3102810" cy="398645"/>
      </dsp:txXfrm>
    </dsp:sp>
    <dsp:sp modelId="{44A52DC9-3C05-4143-BF1A-66E6F8F5C96F}">
      <dsp:nvSpPr>
        <dsp:cNvPr id="0" name=""/>
        <dsp:cNvSpPr/>
      </dsp:nvSpPr>
      <dsp:spPr>
        <a:xfrm>
          <a:off x="3695476" y="-16532"/>
          <a:ext cx="3204954" cy="10991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Knowledge of health concepts can be represented as objects, integrated into Virtual Worlds using, for example, </a:t>
          </a:r>
          <a:r>
            <a:rPr lang="en-US" sz="1300" kern="1200" dirty="0" err="1"/>
            <a:t>Tiltbrush</a:t>
          </a:r>
          <a:r>
            <a:rPr lang="en-US" sz="1300" kern="1200" dirty="0"/>
            <a:t> by Google.</a:t>
          </a:r>
        </a:p>
      </dsp:txBody>
      <dsp:txXfrm>
        <a:off x="3695476" y="-16532"/>
        <a:ext cx="3204954" cy="1099112"/>
      </dsp:txXfrm>
    </dsp:sp>
    <dsp:sp modelId="{DCE8D28B-CC60-4D23-81B3-C4CC732F9BA9}">
      <dsp:nvSpPr>
        <dsp:cNvPr id="0" name=""/>
        <dsp:cNvSpPr/>
      </dsp:nvSpPr>
      <dsp:spPr>
        <a:xfrm>
          <a:off x="5284704" y="1496956"/>
          <a:ext cx="0" cy="232543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3D780-4173-41DA-A96E-78118A80BF2B}">
      <dsp:nvSpPr>
        <dsp:cNvPr id="0" name=""/>
        <dsp:cNvSpPr/>
      </dsp:nvSpPr>
      <dsp:spPr>
        <a:xfrm>
          <a:off x="5510781" y="1894672"/>
          <a:ext cx="3102810" cy="39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b="1" kern="1200" dirty="0"/>
            <a:t>Integrated</a:t>
          </a:r>
          <a:r>
            <a:rPr lang="en-AU" sz="1500" kern="1200" dirty="0"/>
            <a:t> </a:t>
          </a:r>
          <a:r>
            <a:rPr lang="en-AU" sz="1500" b="1" kern="1200" dirty="0"/>
            <a:t>Skill</a:t>
          </a:r>
          <a:r>
            <a:rPr lang="en-AU" sz="1500" kern="1200" dirty="0"/>
            <a:t> </a:t>
          </a:r>
          <a:r>
            <a:rPr lang="en-AU" sz="1500" b="1" kern="1200" dirty="0"/>
            <a:t>Development</a:t>
          </a:r>
        </a:p>
      </dsp:txBody>
      <dsp:txXfrm>
        <a:off x="5510781" y="1894672"/>
        <a:ext cx="3102810" cy="398878"/>
      </dsp:txXfrm>
    </dsp:sp>
    <dsp:sp modelId="{524C1129-7F3C-4CE0-A0DE-4B3D90446D43}">
      <dsp:nvSpPr>
        <dsp:cNvPr id="0" name=""/>
        <dsp:cNvSpPr/>
      </dsp:nvSpPr>
      <dsp:spPr>
        <a:xfrm>
          <a:off x="5510781" y="2293551"/>
          <a:ext cx="3102810" cy="853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Creativity, communication, digital technologies, problem-solving and teamwork.</a:t>
          </a:r>
        </a:p>
      </dsp:txBody>
      <dsp:txXfrm>
        <a:off x="5510781" y="2293551"/>
        <a:ext cx="3102810" cy="853973"/>
      </dsp:txXfrm>
    </dsp:sp>
    <dsp:sp modelId="{CF259310-BC3C-43ED-BF25-71325AE9EE7A}">
      <dsp:nvSpPr>
        <dsp:cNvPr id="0" name=""/>
        <dsp:cNvSpPr/>
      </dsp:nvSpPr>
      <dsp:spPr>
        <a:xfrm>
          <a:off x="7062186" y="1661993"/>
          <a:ext cx="0" cy="232679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24822-1F30-4236-9863-BC2EEDBE071D}">
      <dsp:nvSpPr>
        <dsp:cNvPr id="0" name=""/>
        <dsp:cNvSpPr/>
      </dsp:nvSpPr>
      <dsp:spPr>
        <a:xfrm rot="2700000">
          <a:off x="5258865" y="1703796"/>
          <a:ext cx="51678" cy="51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30473-0B40-4691-B936-257BB98AB4B9}">
      <dsp:nvSpPr>
        <dsp:cNvPr id="0" name=""/>
        <dsp:cNvSpPr/>
      </dsp:nvSpPr>
      <dsp:spPr>
        <a:xfrm rot="2700000">
          <a:off x="7036331" y="1636138"/>
          <a:ext cx="51709" cy="51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EE222-D68C-494D-A977-B9B620F734B6}">
      <dsp:nvSpPr>
        <dsp:cNvPr id="0" name=""/>
        <dsp:cNvSpPr/>
      </dsp:nvSpPr>
      <dsp:spPr>
        <a:xfrm>
          <a:off x="7273741" y="1030435"/>
          <a:ext cx="3102810" cy="39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b="1" kern="1200" dirty="0"/>
            <a:t>Professional</a:t>
          </a:r>
          <a:r>
            <a:rPr lang="en-AU" sz="1500" kern="1200" dirty="0"/>
            <a:t> </a:t>
          </a:r>
          <a:r>
            <a:rPr lang="en-AU" sz="1500" b="1" kern="1200" dirty="0"/>
            <a:t>Development</a:t>
          </a:r>
        </a:p>
      </dsp:txBody>
      <dsp:txXfrm>
        <a:off x="7273741" y="1030435"/>
        <a:ext cx="3102810" cy="398878"/>
      </dsp:txXfrm>
    </dsp:sp>
    <dsp:sp modelId="{42B923C1-7F1B-4B6D-95C4-DACAC1D7AE14}">
      <dsp:nvSpPr>
        <dsp:cNvPr id="0" name=""/>
        <dsp:cNvSpPr/>
      </dsp:nvSpPr>
      <dsp:spPr>
        <a:xfrm>
          <a:off x="7273741" y="176462"/>
          <a:ext cx="3102810" cy="853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Virtual Teacher Development Centre enables educators to connect and learn from each other.</a:t>
          </a:r>
        </a:p>
      </dsp:txBody>
      <dsp:txXfrm>
        <a:off x="7273741" y="176462"/>
        <a:ext cx="3102810" cy="853973"/>
      </dsp:txXfrm>
    </dsp:sp>
    <dsp:sp modelId="{B8727641-1C82-4855-8CC6-94CB301F2C68}">
      <dsp:nvSpPr>
        <dsp:cNvPr id="0" name=""/>
        <dsp:cNvSpPr/>
      </dsp:nvSpPr>
      <dsp:spPr>
        <a:xfrm>
          <a:off x="8825146" y="1429314"/>
          <a:ext cx="0" cy="232679"/>
        </a:xfrm>
        <a:prstGeom prst="lin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55076-2142-4362-AAC6-A6D7A1742BD7}">
      <dsp:nvSpPr>
        <dsp:cNvPr id="0" name=""/>
        <dsp:cNvSpPr/>
      </dsp:nvSpPr>
      <dsp:spPr>
        <a:xfrm rot="2700000">
          <a:off x="8799292" y="1636138"/>
          <a:ext cx="51709" cy="51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EAAA-6A2B-41F4-B0E3-0F9215C64286}" type="datetimeFigureOut">
              <a:rPr lang="en-AU" smtClean="0"/>
              <a:t>18/11/2022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9863D-3604-4453-84CB-5E19425A40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09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81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32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 Light" panose="020F0302020204030204"/>
              <a:buNone/>
            </a:pPr>
            <a:endParaRPr lang="en-AU" b="1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91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8152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493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15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863D-3604-4453-84CB-5E19425A40E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25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5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6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2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1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0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Friday, November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6776E11-D4F7-41F6-9387-F95E1CB7A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5026FC-7ABC-4495-9B75-545BA295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60236"/>
            <a:ext cx="12198726" cy="1820735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D82C61-7131-49A1-A07A-B22E472B4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3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73D5C74-3AF5-4A74-8D32-8DF2C17CE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0E03176-380A-4A7E-879A-D179D5F46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57800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AFA3A-ADC5-4EA9-9E15-B5DAD439B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0" y="5564937"/>
            <a:ext cx="6789497" cy="1040942"/>
          </a:xfrm>
        </p:spPr>
        <p:txBody>
          <a:bodyPr anchor="ctr">
            <a:normAutofit/>
          </a:bodyPr>
          <a:lstStyle/>
          <a:p>
            <a:pPr algn="l"/>
            <a:r>
              <a:rPr lang="en-GB" sz="3200">
                <a:solidFill>
                  <a:schemeClr val="bg1"/>
                </a:solidFill>
              </a:rPr>
              <a:t>Marble bar virtual worlds</a:t>
            </a:r>
            <a:endParaRPr lang="en-AU" sz="32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FF9E7-7C6F-4D31-BC3C-FA09DD661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799" y="5564936"/>
            <a:ext cx="3233062" cy="948059"/>
          </a:xfrm>
        </p:spPr>
        <p:txBody>
          <a:bodyPr vert="horz" lIns="0" tIns="0" rIns="0" bIns="0" rtlCol="0" anchor="ctr">
            <a:normAutofit/>
          </a:bodyPr>
          <a:lstStyle/>
          <a:p>
            <a:pPr algn="l">
              <a:lnSpc>
                <a:spcPct val="140000"/>
              </a:lnSpc>
            </a:pPr>
            <a:endParaRPr lang="en-GB" sz="1000">
              <a:solidFill>
                <a:schemeClr val="bg1"/>
              </a:solidFill>
            </a:endParaRPr>
          </a:p>
          <a:p>
            <a:pPr algn="l">
              <a:lnSpc>
                <a:spcPct val="140000"/>
              </a:lnSpc>
            </a:pPr>
            <a:r>
              <a:rPr lang="en-GB" sz="1000">
                <a:solidFill>
                  <a:schemeClr val="bg1"/>
                </a:solidFill>
              </a:rPr>
              <a:t>Working Together</a:t>
            </a:r>
          </a:p>
          <a:p>
            <a:pPr algn="l">
              <a:lnSpc>
                <a:spcPct val="140000"/>
              </a:lnSpc>
            </a:pPr>
            <a:r>
              <a:rPr lang="en-GB" sz="1000" i="1" err="1">
                <a:solidFill>
                  <a:schemeClr val="bg1"/>
                </a:solidFill>
              </a:rPr>
              <a:t>Warrkamu</a:t>
            </a:r>
            <a:r>
              <a:rPr lang="en-GB" sz="1000" i="1">
                <a:solidFill>
                  <a:schemeClr val="bg1"/>
                </a:solidFill>
              </a:rPr>
              <a:t> </a:t>
            </a:r>
            <a:r>
              <a:rPr lang="en-GB" sz="1000" i="1" err="1">
                <a:solidFill>
                  <a:schemeClr val="bg1"/>
                </a:solidFill>
              </a:rPr>
              <a:t>Yikamartala</a:t>
            </a:r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E8B8B3-1D53-CB27-0534-B5AAE3983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4" r="23740" b="-7"/>
          <a:stretch/>
        </p:blipFill>
        <p:spPr bwMode="auto">
          <a:xfrm>
            <a:off x="8631988" y="-421599"/>
            <a:ext cx="2774199" cy="36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1B423-6FA4-2B4E-308B-E7CA6926A46A}"/>
              </a:ext>
            </a:extLst>
          </p:cNvPr>
          <p:cNvSpPr txBox="1">
            <a:spLocks/>
          </p:cNvSpPr>
          <p:nvPr/>
        </p:nvSpPr>
        <p:spPr>
          <a:xfrm>
            <a:off x="498764" y="580029"/>
            <a:ext cx="11706687" cy="42599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AU" sz="28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A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9E4F0-6B50-4D44-E52F-34B637F94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0" r="2031" b="-2"/>
          <a:stretch/>
        </p:blipFill>
        <p:spPr>
          <a:xfrm>
            <a:off x="-13454" y="-31294"/>
            <a:ext cx="8146678" cy="5210406"/>
          </a:xfrm>
          <a:prstGeom prst="rect">
            <a:avLst/>
          </a:prstGeom>
        </p:spPr>
      </p:pic>
      <p:pic>
        <p:nvPicPr>
          <p:cNvPr id="3074" name="Picture 2" descr="Airborne IT">
            <a:extLst>
              <a:ext uri="{FF2B5EF4-FFF2-40B4-BE49-F238E27FC236}">
                <a16:creationId xmlns:a16="http://schemas.microsoft.com/office/drawing/2014/main" id="{BBA84F6C-29B6-E585-6AEE-3A35C4A6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988" y="2966601"/>
            <a:ext cx="3190146" cy="19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9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795BDA8-90F1-443E-ADDC-E47FBFF55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0CF804-7DD2-4010-A83E-A7C92A6E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F57D379-8AC6-4473-8363-01211361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2" y="1409698"/>
            <a:ext cx="6858000" cy="4038601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871F4E0-411B-4129-A96A-B7F4D111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78837" y="3570569"/>
            <a:ext cx="2501978" cy="4038601"/>
          </a:xfrm>
          <a:prstGeom prst="rect">
            <a:avLst/>
          </a:prstGeom>
          <a:gradFill>
            <a:gsLst>
              <a:gs pos="2000">
                <a:schemeClr val="accent5">
                  <a:alpha val="55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EB7E500-1B3E-4E72-B96E-7E35FA0D6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58547" y="1363018"/>
            <a:ext cx="4619673" cy="3919570"/>
          </a:xfrm>
          <a:custGeom>
            <a:avLst/>
            <a:gdLst>
              <a:gd name="connsiteX0" fmla="*/ 48844 w 4808302"/>
              <a:gd name="connsiteY0" fmla="*/ 2888671 h 4079613"/>
              <a:gd name="connsiteX1" fmla="*/ 0 w 4808302"/>
              <a:gd name="connsiteY1" fmla="*/ 2404151 h 4079613"/>
              <a:gd name="connsiteX2" fmla="*/ 2404151 w 4808302"/>
              <a:gd name="connsiteY2" fmla="*/ 0 h 4079613"/>
              <a:gd name="connsiteX3" fmla="*/ 4808302 w 4808302"/>
              <a:gd name="connsiteY3" fmla="*/ 2404151 h 4079613"/>
              <a:gd name="connsiteX4" fmla="*/ 4700216 w 4808302"/>
              <a:gd name="connsiteY4" fmla="*/ 3119072 h 4079613"/>
              <a:gd name="connsiteX5" fmla="*/ 4647396 w 4808302"/>
              <a:gd name="connsiteY5" fmla="*/ 3263388 h 4079613"/>
              <a:gd name="connsiteX6" fmla="*/ 681866 w 4808302"/>
              <a:gd name="connsiteY6" fmla="*/ 4079613 h 4079613"/>
              <a:gd name="connsiteX7" fmla="*/ 548991 w 4808302"/>
              <a:gd name="connsiteY7" fmla="*/ 3933414 h 4079613"/>
              <a:gd name="connsiteX8" fmla="*/ 48844 w 4808302"/>
              <a:gd name="connsiteY8" fmla="*/ 2888671 h 407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79613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7396" y="3263388"/>
                </a:lnTo>
                <a:lnTo>
                  <a:pt x="681866" y="4079613"/>
                </a:lnTo>
                <a:lnTo>
                  <a:pt x="548991" y="3933414"/>
                </a:lnTo>
                <a:cubicBezTo>
                  <a:pt x="304015" y="3636572"/>
                  <a:pt x="128907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6">
                  <a:alpha val="6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AFA3A-ADC5-4EA9-9E15-B5DAD439B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1"/>
            <a:ext cx="3163555" cy="3461794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where is marble bar?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FF9E7-7C6F-4D31-BC3C-FA09DD661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722236"/>
            <a:ext cx="3096479" cy="1710228"/>
          </a:xfrm>
        </p:spPr>
        <p:txBody>
          <a:bodyPr vert="horz" lIns="0" tIns="0" rIns="0" bIns="0" rtlCol="0">
            <a:normAutofit/>
          </a:bodyPr>
          <a:lstStyle/>
          <a:p>
            <a:pPr algn="r"/>
            <a:endParaRPr lang="en-GB" sz="1300">
              <a:solidFill>
                <a:schemeClr val="bg1"/>
              </a:solidFill>
            </a:endParaRPr>
          </a:p>
          <a:p>
            <a:pPr algn="r"/>
            <a:r>
              <a:rPr lang="en-GB" sz="1300">
                <a:solidFill>
                  <a:schemeClr val="bg1"/>
                </a:solidFill>
              </a:rPr>
              <a:t>Working Together</a:t>
            </a:r>
          </a:p>
          <a:p>
            <a:pPr algn="r"/>
            <a:r>
              <a:rPr lang="en-GB" sz="1300" i="1" err="1">
                <a:solidFill>
                  <a:schemeClr val="bg1"/>
                </a:solidFill>
              </a:rPr>
              <a:t>Warrkamu</a:t>
            </a:r>
            <a:r>
              <a:rPr lang="en-GB" sz="1300" i="1">
                <a:solidFill>
                  <a:schemeClr val="bg1"/>
                </a:solidFill>
              </a:rPr>
              <a:t> </a:t>
            </a:r>
            <a:r>
              <a:rPr lang="en-GB" sz="1300" i="1" err="1">
                <a:solidFill>
                  <a:schemeClr val="bg1"/>
                </a:solidFill>
              </a:rPr>
              <a:t>Yikamartala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71B423-6FA4-2B4E-308B-E7CA6926A46A}"/>
              </a:ext>
            </a:extLst>
          </p:cNvPr>
          <p:cNvSpPr txBox="1">
            <a:spLocks/>
          </p:cNvSpPr>
          <p:nvPr/>
        </p:nvSpPr>
        <p:spPr>
          <a:xfrm>
            <a:off x="498764" y="580029"/>
            <a:ext cx="3191640" cy="42599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AU" sz="28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A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B58AF-DAF3-C194-8851-1BF41C2D7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92" y="-523352"/>
            <a:ext cx="8086420" cy="7904703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6FE4F58-29D5-ADA1-E58C-2F182D622876}"/>
              </a:ext>
            </a:extLst>
          </p:cNvPr>
          <p:cNvSpPr/>
          <p:nvPr/>
        </p:nvSpPr>
        <p:spPr>
          <a:xfrm rot="19142755">
            <a:off x="6612105" y="2393955"/>
            <a:ext cx="597877" cy="1225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76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795BDA8-90F1-443E-ADDC-E47FBFF55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0CF804-7DD2-4010-A83E-A7C92A6E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F57D379-8AC6-4473-8363-01211361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2" y="1409698"/>
            <a:ext cx="6858000" cy="4038601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ABE02B2-9D0A-C189-3A2A-7A1968FCA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33"/>
          <a:stretch/>
        </p:blipFill>
        <p:spPr>
          <a:xfrm>
            <a:off x="4077306" y="-7"/>
            <a:ext cx="4076700" cy="3428993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9871F4E0-411B-4129-A96A-B7F4D111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78837" y="3570569"/>
            <a:ext cx="2501978" cy="4038601"/>
          </a:xfrm>
          <a:prstGeom prst="rect">
            <a:avLst/>
          </a:prstGeom>
          <a:gradFill>
            <a:gsLst>
              <a:gs pos="2000">
                <a:schemeClr val="accent5">
                  <a:alpha val="55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EB7E500-1B3E-4E72-B96E-7E35FA0D6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58547" y="1363018"/>
            <a:ext cx="4619673" cy="3919570"/>
          </a:xfrm>
          <a:custGeom>
            <a:avLst/>
            <a:gdLst>
              <a:gd name="connsiteX0" fmla="*/ 48844 w 4808302"/>
              <a:gd name="connsiteY0" fmla="*/ 2888671 h 4079613"/>
              <a:gd name="connsiteX1" fmla="*/ 0 w 4808302"/>
              <a:gd name="connsiteY1" fmla="*/ 2404151 h 4079613"/>
              <a:gd name="connsiteX2" fmla="*/ 2404151 w 4808302"/>
              <a:gd name="connsiteY2" fmla="*/ 0 h 4079613"/>
              <a:gd name="connsiteX3" fmla="*/ 4808302 w 4808302"/>
              <a:gd name="connsiteY3" fmla="*/ 2404151 h 4079613"/>
              <a:gd name="connsiteX4" fmla="*/ 4700216 w 4808302"/>
              <a:gd name="connsiteY4" fmla="*/ 3119072 h 4079613"/>
              <a:gd name="connsiteX5" fmla="*/ 4647396 w 4808302"/>
              <a:gd name="connsiteY5" fmla="*/ 3263388 h 4079613"/>
              <a:gd name="connsiteX6" fmla="*/ 681866 w 4808302"/>
              <a:gd name="connsiteY6" fmla="*/ 4079613 h 4079613"/>
              <a:gd name="connsiteX7" fmla="*/ 548991 w 4808302"/>
              <a:gd name="connsiteY7" fmla="*/ 3933414 h 4079613"/>
              <a:gd name="connsiteX8" fmla="*/ 48844 w 4808302"/>
              <a:gd name="connsiteY8" fmla="*/ 2888671 h 407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79613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7396" y="3263388"/>
                </a:lnTo>
                <a:lnTo>
                  <a:pt x="681866" y="4079613"/>
                </a:lnTo>
                <a:lnTo>
                  <a:pt x="548991" y="3933414"/>
                </a:lnTo>
                <a:cubicBezTo>
                  <a:pt x="304015" y="3636572"/>
                  <a:pt x="128907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6">
                  <a:alpha val="6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FF9E7-7C6F-4D31-BC3C-FA09DD661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722236"/>
            <a:ext cx="3096479" cy="1710228"/>
          </a:xfrm>
        </p:spPr>
        <p:txBody>
          <a:bodyPr vert="horz" lIns="0" tIns="0" rIns="0" bIns="0" rtlCol="0">
            <a:normAutofit/>
          </a:bodyPr>
          <a:lstStyle/>
          <a:p>
            <a:pPr algn="r"/>
            <a:endParaRPr lang="en-GB" sz="1300">
              <a:solidFill>
                <a:schemeClr val="bg1"/>
              </a:solidFill>
            </a:endParaRPr>
          </a:p>
          <a:p>
            <a:pPr algn="r"/>
            <a:r>
              <a:rPr lang="en-GB" sz="1300">
                <a:solidFill>
                  <a:schemeClr val="bg1"/>
                </a:solidFill>
              </a:rPr>
              <a:t>Working Together</a:t>
            </a:r>
          </a:p>
          <a:p>
            <a:pPr algn="r"/>
            <a:r>
              <a:rPr lang="en-GB" sz="1300" i="1" err="1">
                <a:solidFill>
                  <a:schemeClr val="bg1"/>
                </a:solidFill>
              </a:rPr>
              <a:t>Warrkamu</a:t>
            </a:r>
            <a:r>
              <a:rPr lang="en-GB" sz="1300" i="1">
                <a:solidFill>
                  <a:schemeClr val="bg1"/>
                </a:solidFill>
              </a:rPr>
              <a:t> </a:t>
            </a:r>
            <a:r>
              <a:rPr lang="en-GB" sz="1300" i="1" err="1">
                <a:solidFill>
                  <a:schemeClr val="bg1"/>
                </a:solidFill>
              </a:rPr>
              <a:t>Yikamartala</a:t>
            </a:r>
            <a:endParaRPr lang="en-GB" sz="1300">
              <a:solidFill>
                <a:schemeClr val="bg1"/>
              </a:solidFill>
            </a:endParaRPr>
          </a:p>
        </p:txBody>
      </p:sp>
      <p:pic>
        <p:nvPicPr>
          <p:cNvPr id="8" name="Picture 8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1D001F41-6F7A-B776-F6E2-69670800D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2" r="4227"/>
          <a:stretch/>
        </p:blipFill>
        <p:spPr>
          <a:xfrm>
            <a:off x="8114695" y="1"/>
            <a:ext cx="4076701" cy="3429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348854D-AE0E-3DBF-1769-698B15E93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56" r="16269"/>
          <a:stretch/>
        </p:blipFill>
        <p:spPr>
          <a:xfrm>
            <a:off x="4038599" y="3501322"/>
            <a:ext cx="4076700" cy="3429004"/>
          </a:xfrm>
          <a:prstGeom prst="rect">
            <a:avLst/>
          </a:prstGeom>
        </p:spPr>
      </p:pic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7B6AB9-7274-5643-CBCF-A37669EB0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88" r="23380" b="1"/>
          <a:stretch/>
        </p:blipFill>
        <p:spPr>
          <a:xfrm>
            <a:off x="8156864" y="3501322"/>
            <a:ext cx="4076700" cy="342900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1B423-6FA4-2B4E-308B-E7CA6926A46A}"/>
              </a:ext>
            </a:extLst>
          </p:cNvPr>
          <p:cNvSpPr txBox="1">
            <a:spLocks/>
          </p:cNvSpPr>
          <p:nvPr/>
        </p:nvSpPr>
        <p:spPr>
          <a:xfrm>
            <a:off x="362039" y="688810"/>
            <a:ext cx="3191640" cy="42599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AU" sz="28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A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F5B1EB-635E-114E-D4AB-82A2F8C5DC49}"/>
              </a:ext>
            </a:extLst>
          </p:cNvPr>
          <p:cNvSpPr txBox="1">
            <a:spLocks/>
          </p:cNvSpPr>
          <p:nvPr/>
        </p:nvSpPr>
        <p:spPr>
          <a:xfrm>
            <a:off x="-292743" y="914243"/>
            <a:ext cx="4037836" cy="268775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320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why was the project initialised?</a:t>
            </a:r>
            <a:endParaRPr lang="en-AU" sz="320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78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TDCiawards">
            <a:hlinkClick r:id="" action="ppaction://media"/>
            <a:extLst>
              <a:ext uri="{FF2B5EF4-FFF2-40B4-BE49-F238E27FC236}">
                <a16:creationId xmlns:a16="http://schemas.microsoft.com/office/drawing/2014/main" id="{F56E7669-506F-0250-F552-28EA14A85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3085" y="-281784"/>
            <a:ext cx="12918169" cy="713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8C064-2F3A-4269-90F4-E0D08E86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036" y="1227529"/>
            <a:ext cx="2743646" cy="1151657"/>
          </a:xfrm>
        </p:spPr>
        <p:txBody>
          <a:bodyPr vert="horz" lIns="0" tIns="0" rIns="0" bIns="0" rtlCol="0" anchor="b">
            <a:normAutofit fontScale="90000"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Closing the Digital divide</a:t>
            </a:r>
            <a:endParaRPr lang="en-AU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0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awards Final">
            <a:hlinkClick r:id="" action="ppaction://media"/>
            <a:extLst>
              <a:ext uri="{FF2B5EF4-FFF2-40B4-BE49-F238E27FC236}">
                <a16:creationId xmlns:a16="http://schemas.microsoft.com/office/drawing/2014/main" id="{DFF89CB9-C0E6-689E-46C3-F125F27E4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335" y="-70339"/>
            <a:ext cx="13405812" cy="7409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8C064-2F3A-4269-90F4-E0D08E86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4" y="719328"/>
            <a:ext cx="4037836" cy="1840369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GB" sz="29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Showcasing Nyamal culture in a virtual gallery</a:t>
            </a:r>
            <a:endParaRPr lang="en-AU" sz="2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3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D6DC-9AAE-4B86-A6E8-9335751D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24" y="355563"/>
            <a:ext cx="10240903" cy="61663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US" sz="2000" dirty="0"/>
              <a:t>integrating the virtual worlds into the health learning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5513C-A563-4DAC-9AF6-DAAE86B3B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08" y="1557498"/>
            <a:ext cx="10773093" cy="47358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graphicFrame>
        <p:nvGraphicFramePr>
          <p:cNvPr id="52" name="TextBox 37">
            <a:extLst>
              <a:ext uri="{FF2B5EF4-FFF2-40B4-BE49-F238E27FC236}">
                <a16:creationId xmlns:a16="http://schemas.microsoft.com/office/drawing/2014/main" id="{C5470D22-D615-2593-0E4E-3CC1BBE4D9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419065"/>
              </p:ext>
            </p:extLst>
          </p:nvPr>
        </p:nvGraphicFramePr>
        <p:xfrm>
          <a:off x="989125" y="1183530"/>
          <a:ext cx="10598452" cy="3323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09" name="Picture 2109" descr="A picture containing person, indoor, floor&#10;&#10;Description automatically generated">
            <a:extLst>
              <a:ext uri="{FF2B5EF4-FFF2-40B4-BE49-F238E27FC236}">
                <a16:creationId xmlns:a16="http://schemas.microsoft.com/office/drawing/2014/main" id="{B1866B2B-6882-401E-36D9-892EB850DD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-16277"/>
          <a:stretch/>
        </p:blipFill>
        <p:spPr>
          <a:xfrm>
            <a:off x="4243305" y="4199021"/>
            <a:ext cx="2030515" cy="2562726"/>
          </a:xfrm>
          <a:prstGeom prst="rect">
            <a:avLst/>
          </a:prstGeom>
        </p:spPr>
      </p:pic>
      <p:pic>
        <p:nvPicPr>
          <p:cNvPr id="1026" name="Picture 2" descr="May be an image of 2 people and people standing">
            <a:extLst>
              <a:ext uri="{FF2B5EF4-FFF2-40B4-BE49-F238E27FC236}">
                <a16:creationId xmlns:a16="http://schemas.microsoft.com/office/drawing/2014/main" id="{E27043EC-E29C-1C8E-7388-C603C07CC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" y="3273436"/>
            <a:ext cx="2396917" cy="31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080E2-65C5-3D0A-F2B4-93440E1E9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4598" y="4409229"/>
            <a:ext cx="3025243" cy="198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0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A16A5-786B-4B02-42E6-C49709E00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52" y="661416"/>
            <a:ext cx="3588143" cy="4784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16795" y="926668"/>
            <a:ext cx="6918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>
                <a:ea typeface="+mn-lt"/>
                <a:cs typeface="+mn-lt"/>
              </a:rPr>
              <a:t>Feedback &amp; Impact: </a:t>
            </a:r>
          </a:p>
          <a:p>
            <a:pPr algn="just"/>
            <a:endParaRPr lang="en-GB" i="1" dirty="0">
              <a:ea typeface="+mn-lt"/>
              <a:cs typeface="+mn-lt"/>
            </a:endParaRPr>
          </a:p>
          <a:p>
            <a:pPr algn="just"/>
            <a:r>
              <a:rPr lang="en-GB" i="1" dirty="0">
                <a:ea typeface="+mn-lt"/>
                <a:cs typeface="+mn-lt"/>
              </a:rPr>
              <a:t>"It has been great to see my kids and their fellow students going through an engaging and hands-on educational journey to create these amazing pieces of work. This initiative has sparked curiosity and passion amongst our students while also encouraging learning about our rich Aboriginal culture and history“. </a:t>
            </a:r>
            <a:r>
              <a:rPr lang="en-GB" dirty="0">
                <a:ea typeface="+mn-lt"/>
                <a:cs typeface="+mn-lt"/>
              </a:rPr>
              <a:t>(Julie Whalebone, Nyamal Elder).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5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GradientRiseVTI">
  <a:themeElements>
    <a:clrScheme name="Custom 5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DE839C4BABCA4982110BD962B74CF9" ma:contentTypeVersion="12" ma:contentTypeDescription="Create a new document." ma:contentTypeScope="" ma:versionID="00a894508ccf5aefb838e9ec117be221">
  <xsd:schema xmlns:xsd="http://www.w3.org/2001/XMLSchema" xmlns:xs="http://www.w3.org/2001/XMLSchema" xmlns:p="http://schemas.microsoft.com/office/2006/metadata/properties" xmlns:ns2="73277caf-225f-4b32-97e5-b0e1934a9f99" xmlns:ns3="39b094d3-9be3-45b5-a259-46cc798857ed" targetNamespace="http://schemas.microsoft.com/office/2006/metadata/properties" ma:root="true" ma:fieldsID="5846692efcaa133525de2777f9ce3aa4" ns2:_="" ns3:_="">
    <xsd:import namespace="73277caf-225f-4b32-97e5-b0e1934a9f99"/>
    <xsd:import namespace="39b094d3-9be3-45b5-a259-46cc798857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77caf-225f-4b32-97e5-b0e1934a9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094d3-9be3-45b5-a259-46cc79885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9b094d3-9be3-45b5-a259-46cc798857ed">
      <UserInfo>
        <DisplayName>Marc French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5A4F820-4B41-4BAD-83CD-023292E99D86}">
  <ds:schemaRefs>
    <ds:schemaRef ds:uri="39b094d3-9be3-45b5-a259-46cc798857ed"/>
    <ds:schemaRef ds:uri="73277caf-225f-4b32-97e5-b0e1934a9f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3A73A6-E043-45A1-8DC4-20BC48CC9A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F4916-C353-448C-A02F-BD7CAB7254D9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39b094d3-9be3-45b5-a259-46cc798857ed"/>
    <ds:schemaRef ds:uri="73277caf-225f-4b32-97e5-b0e1934a9f9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206</Words>
  <Application>Microsoft Office PowerPoint</Application>
  <PresentationFormat>Widescreen</PresentationFormat>
  <Paragraphs>35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Gill Sans Nova</vt:lpstr>
      <vt:lpstr>GradientRiseVTI</vt:lpstr>
      <vt:lpstr>Marble bar virtual worlds</vt:lpstr>
      <vt:lpstr>where is marble bar?</vt:lpstr>
      <vt:lpstr>PowerPoint Presentation</vt:lpstr>
      <vt:lpstr>Closing the Digital divide</vt:lpstr>
      <vt:lpstr>Showcasing Nyamal culture in a virtual gallery</vt:lpstr>
      <vt:lpstr>  integrating the virtual worlds into the health learning area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the GaP</dc:title>
  <dc:creator>Marc French</dc:creator>
  <cp:lastModifiedBy>Bronte Wang</cp:lastModifiedBy>
  <cp:revision>1017</cp:revision>
  <dcterms:created xsi:type="dcterms:W3CDTF">2020-09-10T04:14:48Z</dcterms:created>
  <dcterms:modified xsi:type="dcterms:W3CDTF">2022-11-18T05:02:10Z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0x01010014DE839C4BABCA4982110BD962B74CF9</vt:lpwstr>
  </property>
</Properties>
</file>